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92" r:id="rId6"/>
    <p:sldId id="296" r:id="rId7"/>
    <p:sldId id="257" r:id="rId8"/>
    <p:sldId id="298" r:id="rId9"/>
    <p:sldId id="299" r:id="rId10"/>
    <p:sldId id="293" r:id="rId11"/>
    <p:sldId id="295" r:id="rId12"/>
    <p:sldId id="291" r:id="rId13"/>
    <p:sldId id="297" r:id="rId14"/>
    <p:sldId id="294" r:id="rId15"/>
    <p:sldId id="270" r:id="rId16"/>
  </p:sldIdLst>
  <p:sldSz cx="12192000" cy="6858000"/>
  <p:notesSz cx="12192000" cy="6858000"/>
  <p:embeddedFontLst>
    <p:embeddedFont>
      <p:font typeface="Be Vietnam" panose="020B060402020202020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KaiTi" panose="02010609060101010101" pitchFamily="49" charset="-122"/>
      <p:regular r:id="rId27"/>
    </p:embeddedFont>
    <p:embeddedFont>
      <p:font typeface="MV Boli" panose="02000500030200090000" pitchFamily="2" charset="0"/>
      <p:regular r:id="rId28"/>
    </p:embeddedFont>
    <p:embeddedFont>
      <p:font typeface="Nunito Sans" pitchFamily="2" charset="0"/>
      <p:regular r:id="rId29"/>
      <p:bold r:id="rId30"/>
      <p:italic r:id="rId31"/>
      <p:boldItalic r:id="rId32"/>
    </p:embeddedFont>
    <p:embeddedFont>
      <p:font typeface="TT Norms Bold" panose="020B0604020202020204" charset="0"/>
      <p:bold r:id="rId33"/>
    </p:embeddedFont>
  </p:embeddedFontLst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F8DB72-DB31-4C51-B670-C3ABBD1D5645}" v="1371" dt="2025-01-16T07:14:17.256"/>
    <p1510:client id="{65C21B5F-78A4-4350-BBD9-AFACFD4FA528}" v="3" dt="2025-01-16T12:22:29.795"/>
  </p1510:revLst>
</p1510:revInfo>
</file>

<file path=ppt/tableStyles.xml><?xml version="1.0" encoding="utf-8"?>
<a:tblStyleLst xmlns:a="http://schemas.openxmlformats.org/drawingml/2006/main" def="{9D03F7E0-7C47-226F-C53D-FDE4EA9B6A3E}">
  <a:tblStyle styleId="{9D03F7E0-7C47-226F-C53D-FDE4EA9B6A3E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588" y="3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microsoft.com/office/2015/10/relationships/revisionInfo" Target="revisionInfo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EKERIDOU Sofia" userId="52e6e1df-986c-48d0-805b-284446f6d4a3" providerId="ADAL" clId="{30F8DB72-DB31-4C51-B670-C3ABBD1D5645}"/>
    <pc:docChg chg="undo custSel addSld delSld modSld sldOrd">
      <pc:chgData name="TSEKERIDOU Sofia" userId="52e6e1df-986c-48d0-805b-284446f6d4a3" providerId="ADAL" clId="{30F8DB72-DB31-4C51-B670-C3ABBD1D5645}" dt="2025-01-16T07:59:05.104" v="9350" actId="114"/>
      <pc:docMkLst>
        <pc:docMk/>
      </pc:docMkLst>
      <pc:sldChg chg="addSp delSp modSp mod">
        <pc:chgData name="TSEKERIDOU Sofia" userId="52e6e1df-986c-48d0-805b-284446f6d4a3" providerId="ADAL" clId="{30F8DB72-DB31-4C51-B670-C3ABBD1D5645}" dt="2025-01-14T14:28:37.141" v="287" actId="1076"/>
        <pc:sldMkLst>
          <pc:docMk/>
          <pc:sldMk cId="0" sldId="256"/>
        </pc:sldMkLst>
        <pc:spChg chg="mod">
          <ac:chgData name="TSEKERIDOU Sofia" userId="52e6e1df-986c-48d0-805b-284446f6d4a3" providerId="ADAL" clId="{30F8DB72-DB31-4C51-B670-C3ABBD1D5645}" dt="2025-01-14T14:18:32.788" v="11" actId="14100"/>
          <ac:spMkLst>
            <pc:docMk/>
            <pc:sldMk cId="0" sldId="256"/>
            <ac:spMk id="2" creationId="{00000000-0000-0000-0000-000000000000}"/>
          </ac:spMkLst>
        </pc:spChg>
        <pc:spChg chg="add mod">
          <ac:chgData name="TSEKERIDOU Sofia" userId="52e6e1df-986c-48d0-805b-284446f6d4a3" providerId="ADAL" clId="{30F8DB72-DB31-4C51-B670-C3ABBD1D5645}" dt="2025-01-14T14:28:31.593" v="286" actId="1076"/>
          <ac:spMkLst>
            <pc:docMk/>
            <pc:sldMk cId="0" sldId="256"/>
            <ac:spMk id="3" creationId="{33C84899-8A87-C9D1-EAFD-767BCBD68796}"/>
          </ac:spMkLst>
        </pc:spChg>
        <pc:picChg chg="add mod">
          <ac:chgData name="TSEKERIDOU Sofia" userId="52e6e1df-986c-48d0-805b-284446f6d4a3" providerId="ADAL" clId="{30F8DB72-DB31-4C51-B670-C3ABBD1D5645}" dt="2025-01-14T14:28:37.141" v="287" actId="1076"/>
          <ac:picMkLst>
            <pc:docMk/>
            <pc:sldMk cId="0" sldId="256"/>
            <ac:picMk id="5" creationId="{183A1733-0F0D-70D4-DC15-936DDB9DD705}"/>
          </ac:picMkLst>
        </pc:picChg>
      </pc:sldChg>
      <pc:sldChg chg="addSp delSp modSp mod ord modAnim">
        <pc:chgData name="TSEKERIDOU Sofia" userId="52e6e1df-986c-48d0-805b-284446f6d4a3" providerId="ADAL" clId="{30F8DB72-DB31-4C51-B670-C3ABBD1D5645}" dt="2025-01-15T14:25:56.926" v="7381"/>
        <pc:sldMkLst>
          <pc:docMk/>
          <pc:sldMk cId="0" sldId="257"/>
        </pc:sldMkLst>
        <pc:spChg chg="del mod">
          <ac:chgData name="TSEKERIDOU Sofia" userId="52e6e1df-986c-48d0-805b-284446f6d4a3" providerId="ADAL" clId="{30F8DB72-DB31-4C51-B670-C3ABBD1D5645}" dt="2025-01-15T09:43:00.701" v="1657" actId="478"/>
          <ac:spMkLst>
            <pc:docMk/>
            <pc:sldMk cId="0" sldId="257"/>
            <ac:spMk id="2" creationId="{4C7593FE-E8B3-4839-854A-EFB2421E0A6B}"/>
          </ac:spMkLst>
        </pc:spChg>
        <pc:spChg chg="del mod">
          <ac:chgData name="TSEKERIDOU Sofia" userId="52e6e1df-986c-48d0-805b-284446f6d4a3" providerId="ADAL" clId="{30F8DB72-DB31-4C51-B670-C3ABBD1D5645}" dt="2025-01-15T08:46:57.661" v="1296" actId="478"/>
          <ac:spMkLst>
            <pc:docMk/>
            <pc:sldMk cId="0" sldId="257"/>
            <ac:spMk id="4" creationId="{792ABFE7-AD22-44D5-A77B-E1B4B26074B7}"/>
          </ac:spMkLst>
        </pc:spChg>
        <pc:spChg chg="add del mod">
          <ac:chgData name="TSEKERIDOU Sofia" userId="52e6e1df-986c-48d0-805b-284446f6d4a3" providerId="ADAL" clId="{30F8DB72-DB31-4C51-B670-C3ABBD1D5645}" dt="2025-01-15T08:46:59.614" v="1297" actId="478"/>
          <ac:spMkLst>
            <pc:docMk/>
            <pc:sldMk cId="0" sldId="257"/>
            <ac:spMk id="5" creationId="{EDED4565-AA97-6523-5003-FE1C62668506}"/>
          </ac:spMkLst>
        </pc:spChg>
        <pc:spChg chg="mod">
          <ac:chgData name="TSEKERIDOU Sofia" userId="52e6e1df-986c-48d0-805b-284446f6d4a3" providerId="ADAL" clId="{30F8DB72-DB31-4C51-B670-C3ABBD1D5645}" dt="2025-01-15T11:31:51.053" v="3168" actId="1037"/>
          <ac:spMkLst>
            <pc:docMk/>
            <pc:sldMk cId="0" sldId="257"/>
            <ac:spMk id="7" creationId="{00000000-0000-0000-0000-000000000000}"/>
          </ac:spMkLst>
        </pc:spChg>
        <pc:spChg chg="add mod">
          <ac:chgData name="TSEKERIDOU Sofia" userId="52e6e1df-986c-48d0-805b-284446f6d4a3" providerId="ADAL" clId="{30F8DB72-DB31-4C51-B670-C3ABBD1D5645}" dt="2025-01-15T09:39:09.910" v="1569" actId="164"/>
          <ac:spMkLst>
            <pc:docMk/>
            <pc:sldMk cId="0" sldId="257"/>
            <ac:spMk id="48" creationId="{F57A05CC-3A74-AE58-4502-1D7352E2C58D}"/>
          </ac:spMkLst>
        </pc:spChg>
        <pc:spChg chg="add del mod">
          <ac:chgData name="TSEKERIDOU Sofia" userId="52e6e1df-986c-48d0-805b-284446f6d4a3" providerId="ADAL" clId="{30F8DB72-DB31-4C51-B670-C3ABBD1D5645}" dt="2025-01-15T09:43:05.608" v="1658" actId="478"/>
          <ac:spMkLst>
            <pc:docMk/>
            <pc:sldMk cId="0" sldId="257"/>
            <ac:spMk id="51" creationId="{BB84DC3A-4F16-559A-2B6E-C65C82EB9DDF}"/>
          </ac:spMkLst>
        </pc:spChg>
        <pc:spChg chg="add del">
          <ac:chgData name="TSEKERIDOU Sofia" userId="52e6e1df-986c-48d0-805b-284446f6d4a3" providerId="ADAL" clId="{30F8DB72-DB31-4C51-B670-C3ABBD1D5645}" dt="2025-01-15T09:55:03.048" v="1691" actId="478"/>
          <ac:spMkLst>
            <pc:docMk/>
            <pc:sldMk cId="0" sldId="257"/>
            <ac:spMk id="53" creationId="{30515029-F4EE-7CB9-FA6C-608366D6036E}"/>
          </ac:spMkLst>
        </pc:spChg>
        <pc:spChg chg="mod">
          <ac:chgData name="TSEKERIDOU Sofia" userId="52e6e1df-986c-48d0-805b-284446f6d4a3" providerId="ADAL" clId="{30F8DB72-DB31-4C51-B670-C3ABBD1D5645}" dt="2025-01-15T11:19:34.692" v="2905"/>
          <ac:spMkLst>
            <pc:docMk/>
            <pc:sldMk cId="0" sldId="257"/>
            <ac:spMk id="58" creationId="{0407EAD5-DB33-809E-0F82-87C7DFB5D9B6}"/>
          </ac:spMkLst>
        </pc:spChg>
        <pc:spChg chg="add mod">
          <ac:chgData name="TSEKERIDOU Sofia" userId="52e6e1df-986c-48d0-805b-284446f6d4a3" providerId="ADAL" clId="{30F8DB72-DB31-4C51-B670-C3ABBD1D5645}" dt="2025-01-15T11:17:39.268" v="2903" actId="1076"/>
          <ac:spMkLst>
            <pc:docMk/>
            <pc:sldMk cId="0" sldId="257"/>
            <ac:spMk id="59" creationId="{D0610D88-A95D-F28A-8B40-42BEC5962D36}"/>
          </ac:spMkLst>
        </pc:spChg>
        <pc:spChg chg="mod">
          <ac:chgData name="TSEKERIDOU Sofia" userId="52e6e1df-986c-48d0-805b-284446f6d4a3" providerId="ADAL" clId="{30F8DB72-DB31-4C51-B670-C3ABBD1D5645}" dt="2025-01-15T10:55:33.100" v="2324" actId="404"/>
          <ac:spMkLst>
            <pc:docMk/>
            <pc:sldMk cId="0" sldId="257"/>
            <ac:spMk id="62" creationId="{F94003A7-C083-61B4-909D-45C981AFAD43}"/>
          </ac:spMkLst>
        </pc:spChg>
        <pc:spChg chg="mod">
          <ac:chgData name="TSEKERIDOU Sofia" userId="52e6e1df-986c-48d0-805b-284446f6d4a3" providerId="ADAL" clId="{30F8DB72-DB31-4C51-B670-C3ABBD1D5645}" dt="2025-01-15T10:55:39.502" v="2325" actId="404"/>
          <ac:spMkLst>
            <pc:docMk/>
            <pc:sldMk cId="0" sldId="257"/>
            <ac:spMk id="65" creationId="{0D089F37-C0EB-D52D-BF3E-B9CDF31E3176}"/>
          </ac:spMkLst>
        </pc:spChg>
        <pc:spChg chg="add mod ord">
          <ac:chgData name="TSEKERIDOU Sofia" userId="52e6e1df-986c-48d0-805b-284446f6d4a3" providerId="ADAL" clId="{30F8DB72-DB31-4C51-B670-C3ABBD1D5645}" dt="2025-01-15T11:32:56.106" v="3197" actId="166"/>
          <ac:spMkLst>
            <pc:docMk/>
            <pc:sldMk cId="0" sldId="257"/>
            <ac:spMk id="66" creationId="{858BC078-8F55-472A-5875-71EED42D6C93}"/>
          </ac:spMkLst>
        </pc:spChg>
        <pc:spChg chg="add del mod">
          <ac:chgData name="TSEKERIDOU Sofia" userId="52e6e1df-986c-48d0-805b-284446f6d4a3" providerId="ADAL" clId="{30F8DB72-DB31-4C51-B670-C3ABBD1D5645}" dt="2025-01-15T11:20:05.457" v="2910" actId="478"/>
          <ac:spMkLst>
            <pc:docMk/>
            <pc:sldMk cId="0" sldId="257"/>
            <ac:spMk id="67" creationId="{D17AE7FC-7A21-7DFD-6AC6-04EF015096B6}"/>
          </ac:spMkLst>
        </pc:spChg>
        <pc:spChg chg="add mod ord">
          <ac:chgData name="TSEKERIDOU Sofia" userId="52e6e1df-986c-48d0-805b-284446f6d4a3" providerId="ADAL" clId="{30F8DB72-DB31-4C51-B670-C3ABBD1D5645}" dt="2025-01-15T11:33:00.095" v="3198" actId="166"/>
          <ac:spMkLst>
            <pc:docMk/>
            <pc:sldMk cId="0" sldId="257"/>
            <ac:spMk id="68" creationId="{FE39B9F3-E918-7425-7D68-B5B6C65E7239}"/>
          </ac:spMkLst>
        </pc:spChg>
        <pc:spChg chg="mod">
          <ac:chgData name="TSEKERIDOU Sofia" userId="52e6e1df-986c-48d0-805b-284446f6d4a3" providerId="ADAL" clId="{30F8DB72-DB31-4C51-B670-C3ABBD1D5645}" dt="2025-01-15T11:04:59.142" v="2716" actId="1076"/>
          <ac:spMkLst>
            <pc:docMk/>
            <pc:sldMk cId="0" sldId="257"/>
            <ac:spMk id="71" creationId="{1447A5F7-9FB3-6802-3CD5-D674386E8787}"/>
          </ac:spMkLst>
        </pc:spChg>
        <pc:spChg chg="add mod">
          <ac:chgData name="TSEKERIDOU Sofia" userId="52e6e1df-986c-48d0-805b-284446f6d4a3" providerId="ADAL" clId="{30F8DB72-DB31-4C51-B670-C3ABBD1D5645}" dt="2025-01-15T11:04:18.796" v="2701"/>
          <ac:spMkLst>
            <pc:docMk/>
            <pc:sldMk cId="0" sldId="257"/>
            <ac:spMk id="72" creationId="{98EFD3D0-8AD0-28D0-A45A-F3F04D880011}"/>
          </ac:spMkLst>
        </pc:spChg>
        <pc:spChg chg="add mod">
          <ac:chgData name="TSEKERIDOU Sofia" userId="52e6e1df-986c-48d0-805b-284446f6d4a3" providerId="ADAL" clId="{30F8DB72-DB31-4C51-B670-C3ABBD1D5645}" dt="2025-01-15T11:04:18.099" v="2700"/>
          <ac:spMkLst>
            <pc:docMk/>
            <pc:sldMk cId="0" sldId="257"/>
            <ac:spMk id="73" creationId="{BB38853F-8F77-7D08-28CD-40AD5C89E9C7}"/>
          </ac:spMkLst>
        </pc:spChg>
        <pc:spChg chg="mod">
          <ac:chgData name="TSEKERIDOU Sofia" userId="52e6e1df-986c-48d0-805b-284446f6d4a3" providerId="ADAL" clId="{30F8DB72-DB31-4C51-B670-C3ABBD1D5645}" dt="2025-01-15T11:04:28.797" v="2707" actId="20577"/>
          <ac:spMkLst>
            <pc:docMk/>
            <pc:sldMk cId="0" sldId="257"/>
            <ac:spMk id="76" creationId="{49E37A29-04E8-13FA-09D2-14CDE13BA3C8}"/>
          </ac:spMkLst>
        </pc:spChg>
        <pc:spChg chg="mod ord">
          <ac:chgData name="TSEKERIDOU Sofia" userId="52e6e1df-986c-48d0-805b-284446f6d4a3" providerId="ADAL" clId="{30F8DB72-DB31-4C51-B670-C3ABBD1D5645}" dt="2025-01-15T11:32:11.533" v="3194" actId="1038"/>
          <ac:spMkLst>
            <pc:docMk/>
            <pc:sldMk cId="0" sldId="257"/>
            <ac:spMk id="79" creationId="{11AFEF7B-A58A-A28D-B581-5977A4DE1011}"/>
          </ac:spMkLst>
        </pc:spChg>
        <pc:spChg chg="add del mod">
          <ac:chgData name="TSEKERIDOU Sofia" userId="52e6e1df-986c-48d0-805b-284446f6d4a3" providerId="ADAL" clId="{30F8DB72-DB31-4C51-B670-C3ABBD1D5645}" dt="2025-01-15T11:06:25.142" v="2779" actId="478"/>
          <ac:spMkLst>
            <pc:docMk/>
            <pc:sldMk cId="0" sldId="257"/>
            <ac:spMk id="80" creationId="{096F3C0C-9295-1415-54CD-E31DFF2661B9}"/>
          </ac:spMkLst>
        </pc:spChg>
        <pc:spChg chg="add mod">
          <ac:chgData name="TSEKERIDOU Sofia" userId="52e6e1df-986c-48d0-805b-284446f6d4a3" providerId="ADAL" clId="{30F8DB72-DB31-4C51-B670-C3ABBD1D5645}" dt="2025-01-15T12:11:33.592" v="4028" actId="1037"/>
          <ac:spMkLst>
            <pc:docMk/>
            <pc:sldMk cId="0" sldId="257"/>
            <ac:spMk id="81" creationId="{165DE814-7CE4-465E-EB0D-24F2F2F2AC24}"/>
          </ac:spMkLst>
        </pc:spChg>
        <pc:spChg chg="add mod">
          <ac:chgData name="TSEKERIDOU Sofia" userId="52e6e1df-986c-48d0-805b-284446f6d4a3" providerId="ADAL" clId="{30F8DB72-DB31-4C51-B670-C3ABBD1D5645}" dt="2025-01-15T12:11:33.592" v="4028" actId="1037"/>
          <ac:spMkLst>
            <pc:docMk/>
            <pc:sldMk cId="0" sldId="257"/>
            <ac:spMk id="82" creationId="{B68C5D2A-155D-368E-AC6A-F786B89401BC}"/>
          </ac:spMkLst>
        </pc:spChg>
        <pc:spChg chg="add mod">
          <ac:chgData name="TSEKERIDOU Sofia" userId="52e6e1df-986c-48d0-805b-284446f6d4a3" providerId="ADAL" clId="{30F8DB72-DB31-4C51-B670-C3ABBD1D5645}" dt="2025-01-15T12:11:33.592" v="4028" actId="1037"/>
          <ac:spMkLst>
            <pc:docMk/>
            <pc:sldMk cId="0" sldId="257"/>
            <ac:spMk id="83" creationId="{8808CD62-E150-A682-610F-E1F88E4E7DAF}"/>
          </ac:spMkLst>
        </pc:spChg>
        <pc:spChg chg="add mod">
          <ac:chgData name="TSEKERIDOU Sofia" userId="52e6e1df-986c-48d0-805b-284446f6d4a3" providerId="ADAL" clId="{30F8DB72-DB31-4C51-B670-C3ABBD1D5645}" dt="2025-01-15T12:11:33.592" v="4028" actId="1037"/>
          <ac:spMkLst>
            <pc:docMk/>
            <pc:sldMk cId="0" sldId="257"/>
            <ac:spMk id="84" creationId="{889AC9E6-F139-F79A-B4C4-D06BAAEA5303}"/>
          </ac:spMkLst>
        </pc:spChg>
        <pc:spChg chg="add mod">
          <ac:chgData name="TSEKERIDOU Sofia" userId="52e6e1df-986c-48d0-805b-284446f6d4a3" providerId="ADAL" clId="{30F8DB72-DB31-4C51-B670-C3ABBD1D5645}" dt="2025-01-15T12:11:33.592" v="4028" actId="1037"/>
          <ac:spMkLst>
            <pc:docMk/>
            <pc:sldMk cId="0" sldId="257"/>
            <ac:spMk id="85" creationId="{11E14437-17BF-358C-ACA0-FED905D98B45}"/>
          </ac:spMkLst>
        </pc:spChg>
        <pc:spChg chg="add mod ord">
          <ac:chgData name="TSEKERIDOU Sofia" userId="52e6e1df-986c-48d0-805b-284446f6d4a3" providerId="ADAL" clId="{30F8DB72-DB31-4C51-B670-C3ABBD1D5645}" dt="2025-01-15T12:11:33.592" v="4028" actId="1037"/>
          <ac:spMkLst>
            <pc:docMk/>
            <pc:sldMk cId="0" sldId="257"/>
            <ac:spMk id="86" creationId="{FC0BB293-1E76-8863-DBD2-1BE6BCA523AE}"/>
          </ac:spMkLst>
        </pc:spChg>
        <pc:spChg chg="add del mod">
          <ac:chgData name="TSEKERIDOU Sofia" userId="52e6e1df-986c-48d0-805b-284446f6d4a3" providerId="ADAL" clId="{30F8DB72-DB31-4C51-B670-C3ABBD1D5645}" dt="2025-01-15T11:38:58.095" v="3199" actId="478"/>
          <ac:spMkLst>
            <pc:docMk/>
            <pc:sldMk cId="0" sldId="257"/>
            <ac:spMk id="87" creationId="{CE8EF4AB-CA0E-6DE9-8762-EA8B50598B5B}"/>
          </ac:spMkLst>
        </pc:spChg>
        <pc:spChg chg="add mod">
          <ac:chgData name="TSEKERIDOU Sofia" userId="52e6e1df-986c-48d0-805b-284446f6d4a3" providerId="ADAL" clId="{30F8DB72-DB31-4C51-B670-C3ABBD1D5645}" dt="2025-01-15T12:12:46.914" v="4067" actId="1076"/>
          <ac:spMkLst>
            <pc:docMk/>
            <pc:sldMk cId="0" sldId="257"/>
            <ac:spMk id="88" creationId="{44C79E4C-BB70-B966-B495-A043504BF7A0}"/>
          </ac:spMkLst>
        </pc:spChg>
        <pc:spChg chg="add del mod">
          <ac:chgData name="TSEKERIDOU Sofia" userId="52e6e1df-986c-48d0-805b-284446f6d4a3" providerId="ADAL" clId="{30F8DB72-DB31-4C51-B670-C3ABBD1D5645}" dt="2025-01-15T11:20:15.685" v="2922" actId="478"/>
          <ac:spMkLst>
            <pc:docMk/>
            <pc:sldMk cId="0" sldId="257"/>
            <ac:spMk id="90" creationId="{EBE9B7AC-C801-BDAB-F863-FEDD2993B4A0}"/>
          </ac:spMkLst>
        </pc:spChg>
        <pc:spChg chg="add mod ord">
          <ac:chgData name="TSEKERIDOU Sofia" userId="52e6e1df-986c-48d0-805b-284446f6d4a3" providerId="ADAL" clId="{30F8DB72-DB31-4C51-B670-C3ABBD1D5645}" dt="2025-01-15T12:36:48.654" v="4097" actId="167"/>
          <ac:spMkLst>
            <pc:docMk/>
            <pc:sldMk cId="0" sldId="257"/>
            <ac:spMk id="91" creationId="{2E6FAA24-B9C5-5C18-82E0-48E5146B3B2D}"/>
          </ac:spMkLst>
        </pc:spChg>
        <pc:spChg chg="add mod">
          <ac:chgData name="TSEKERIDOU Sofia" userId="52e6e1df-986c-48d0-805b-284446f6d4a3" providerId="ADAL" clId="{30F8DB72-DB31-4C51-B670-C3ABBD1D5645}" dt="2025-01-15T12:32:19.542" v="4082" actId="164"/>
          <ac:spMkLst>
            <pc:docMk/>
            <pc:sldMk cId="0" sldId="257"/>
            <ac:spMk id="92" creationId="{6DE10AF5-71D9-BF0D-53A2-C118A5DCF06E}"/>
          </ac:spMkLst>
        </pc:spChg>
        <pc:spChg chg="add mod">
          <ac:chgData name="TSEKERIDOU Sofia" userId="52e6e1df-986c-48d0-805b-284446f6d4a3" providerId="ADAL" clId="{30F8DB72-DB31-4C51-B670-C3ABBD1D5645}" dt="2025-01-15T12:11:33.592" v="4028" actId="1037"/>
          <ac:spMkLst>
            <pc:docMk/>
            <pc:sldMk cId="0" sldId="257"/>
            <ac:spMk id="93" creationId="{B1180DED-395B-BFAB-3E09-161BF534883A}"/>
          </ac:spMkLst>
        </pc:spChg>
        <pc:spChg chg="add mod">
          <ac:chgData name="TSEKERIDOU Sofia" userId="52e6e1df-986c-48d0-805b-284446f6d4a3" providerId="ADAL" clId="{30F8DB72-DB31-4C51-B670-C3ABBD1D5645}" dt="2025-01-15T12:12:12.382" v="4062" actId="1038"/>
          <ac:spMkLst>
            <pc:docMk/>
            <pc:sldMk cId="0" sldId="257"/>
            <ac:spMk id="94" creationId="{5E7D270A-440F-D4C9-9AC1-9BA3F9010DBF}"/>
          </ac:spMkLst>
        </pc:spChg>
        <pc:spChg chg="add mod">
          <ac:chgData name="TSEKERIDOU Sofia" userId="52e6e1df-986c-48d0-805b-284446f6d4a3" providerId="ADAL" clId="{30F8DB72-DB31-4C51-B670-C3ABBD1D5645}" dt="2025-01-15T11:49:07.636" v="3648" actId="1076"/>
          <ac:spMkLst>
            <pc:docMk/>
            <pc:sldMk cId="0" sldId="257"/>
            <ac:spMk id="95" creationId="{4A1F4312-FB38-E78A-A008-612D84BC0FE0}"/>
          </ac:spMkLst>
        </pc:spChg>
        <pc:spChg chg="add mod">
          <ac:chgData name="TSEKERIDOU Sofia" userId="52e6e1df-986c-48d0-805b-284446f6d4a3" providerId="ADAL" clId="{30F8DB72-DB31-4C51-B670-C3ABBD1D5645}" dt="2025-01-15T12:04:07.752" v="3866" actId="1076"/>
          <ac:spMkLst>
            <pc:docMk/>
            <pc:sldMk cId="0" sldId="257"/>
            <ac:spMk id="96" creationId="{84170EB4-4D51-0F9E-D3D5-1823F4FCC6A9}"/>
          </ac:spMkLst>
        </pc:spChg>
        <pc:spChg chg="add mod">
          <ac:chgData name="TSEKERIDOU Sofia" userId="52e6e1df-986c-48d0-805b-284446f6d4a3" providerId="ADAL" clId="{30F8DB72-DB31-4C51-B670-C3ABBD1D5645}" dt="2025-01-15T12:31:57.446" v="4079" actId="164"/>
          <ac:spMkLst>
            <pc:docMk/>
            <pc:sldMk cId="0" sldId="257"/>
            <ac:spMk id="100" creationId="{D1B6F583-2F8F-3595-C3B9-87DDCB0DB992}"/>
          </ac:spMkLst>
        </pc:spChg>
        <pc:spChg chg="add mod">
          <ac:chgData name="TSEKERIDOU Sofia" userId="52e6e1df-986c-48d0-805b-284446f6d4a3" providerId="ADAL" clId="{30F8DB72-DB31-4C51-B670-C3ABBD1D5645}" dt="2025-01-15T12:32:19.542" v="4082" actId="164"/>
          <ac:spMkLst>
            <pc:docMk/>
            <pc:sldMk cId="0" sldId="257"/>
            <ac:spMk id="101" creationId="{F1650B76-EC1F-3C1D-C373-F43D7931D35E}"/>
          </ac:spMkLst>
        </pc:spChg>
        <pc:grpChg chg="add mod">
          <ac:chgData name="TSEKERIDOU Sofia" userId="52e6e1df-986c-48d0-805b-284446f6d4a3" providerId="ADAL" clId="{30F8DB72-DB31-4C51-B670-C3ABBD1D5645}" dt="2025-01-15T11:31:51.053" v="3168" actId="1037"/>
          <ac:grpSpMkLst>
            <pc:docMk/>
            <pc:sldMk cId="0" sldId="257"/>
            <ac:grpSpMk id="49" creationId="{49F5CDF7-78CC-65EB-370C-538A6AA8E10C}"/>
          </ac:grpSpMkLst>
        </pc:grpChg>
        <pc:grpChg chg="add mod ord">
          <ac:chgData name="TSEKERIDOU Sofia" userId="52e6e1df-986c-48d0-805b-284446f6d4a3" providerId="ADAL" clId="{30F8DB72-DB31-4C51-B670-C3ABBD1D5645}" dt="2025-01-15T10:42:16.172" v="2039" actId="167"/>
          <ac:grpSpMkLst>
            <pc:docMk/>
            <pc:sldMk cId="0" sldId="257"/>
            <ac:grpSpMk id="52" creationId="{F562F151-B303-F7C0-7E12-36C01B8A7783}"/>
          </ac:grpSpMkLst>
        </pc:grpChg>
        <pc:grpChg chg="add mod ord">
          <ac:chgData name="TSEKERIDOU Sofia" userId="52e6e1df-986c-48d0-805b-284446f6d4a3" providerId="ADAL" clId="{30F8DB72-DB31-4C51-B670-C3ABBD1D5645}" dt="2025-01-15T12:32:53.202" v="4086" actId="1076"/>
          <ac:grpSpMkLst>
            <pc:docMk/>
            <pc:sldMk cId="0" sldId="257"/>
            <ac:grpSpMk id="56" creationId="{888A0813-9366-D887-EF1F-8FEB5718F442}"/>
          </ac:grpSpMkLst>
        </pc:grpChg>
        <pc:grpChg chg="add mod ord">
          <ac:chgData name="TSEKERIDOU Sofia" userId="52e6e1df-986c-48d0-805b-284446f6d4a3" providerId="ADAL" clId="{30F8DB72-DB31-4C51-B670-C3ABBD1D5645}" dt="2025-01-15T10:50:17.785" v="2157" actId="167"/>
          <ac:grpSpMkLst>
            <pc:docMk/>
            <pc:sldMk cId="0" sldId="257"/>
            <ac:grpSpMk id="60" creationId="{B8E3F493-FAB9-19D5-D5EB-3393BD9C1C9B}"/>
          </ac:grpSpMkLst>
        </pc:grpChg>
        <pc:grpChg chg="add mod">
          <ac:chgData name="TSEKERIDOU Sofia" userId="52e6e1df-986c-48d0-805b-284446f6d4a3" providerId="ADAL" clId="{30F8DB72-DB31-4C51-B670-C3ABBD1D5645}" dt="2025-01-15T10:51:30.108" v="2178" actId="14100"/>
          <ac:grpSpMkLst>
            <pc:docMk/>
            <pc:sldMk cId="0" sldId="257"/>
            <ac:grpSpMk id="63" creationId="{EEA30D9D-E923-687B-E39E-D02ABEE0F850}"/>
          </ac:grpSpMkLst>
        </pc:grpChg>
        <pc:grpChg chg="add mod">
          <ac:chgData name="TSEKERIDOU Sofia" userId="52e6e1df-986c-48d0-805b-284446f6d4a3" providerId="ADAL" clId="{30F8DB72-DB31-4C51-B670-C3ABBD1D5645}" dt="2025-01-15T11:31:59.963" v="3169" actId="14100"/>
          <ac:grpSpMkLst>
            <pc:docMk/>
            <pc:sldMk cId="0" sldId="257"/>
            <ac:grpSpMk id="69" creationId="{969D3590-B773-82C1-E785-6B2D1444A083}"/>
          </ac:grpSpMkLst>
        </pc:grpChg>
        <pc:grpChg chg="add mod">
          <ac:chgData name="TSEKERIDOU Sofia" userId="52e6e1df-986c-48d0-805b-284446f6d4a3" providerId="ADAL" clId="{30F8DB72-DB31-4C51-B670-C3ABBD1D5645}" dt="2025-01-15T12:12:12.382" v="4062" actId="1038"/>
          <ac:grpSpMkLst>
            <pc:docMk/>
            <pc:sldMk cId="0" sldId="257"/>
            <ac:grpSpMk id="74" creationId="{7C624886-0FD9-F1D8-FB4B-AC4AA109C1D9}"/>
          </ac:grpSpMkLst>
        </pc:grpChg>
        <pc:grpChg chg="add mod">
          <ac:chgData name="TSEKERIDOU Sofia" userId="52e6e1df-986c-48d0-805b-284446f6d4a3" providerId="ADAL" clId="{30F8DB72-DB31-4C51-B670-C3ABBD1D5645}" dt="2025-01-15T11:32:05.693" v="3170" actId="14100"/>
          <ac:grpSpMkLst>
            <pc:docMk/>
            <pc:sldMk cId="0" sldId="257"/>
            <ac:grpSpMk id="77" creationId="{A0CDEE38-8D2F-3D4B-0DBB-83D8AD9406DA}"/>
          </ac:grpSpMkLst>
        </pc:grpChg>
        <pc:grpChg chg="add mod">
          <ac:chgData name="TSEKERIDOU Sofia" userId="52e6e1df-986c-48d0-805b-284446f6d4a3" providerId="ADAL" clId="{30F8DB72-DB31-4C51-B670-C3ABBD1D5645}" dt="2025-01-15T12:11:33.592" v="4028" actId="1037"/>
          <ac:grpSpMkLst>
            <pc:docMk/>
            <pc:sldMk cId="0" sldId="257"/>
            <ac:grpSpMk id="89" creationId="{3668E290-35E9-B99C-54A8-14698C96588A}"/>
          </ac:grpSpMkLst>
        </pc:grpChg>
        <pc:grpChg chg="add mod">
          <ac:chgData name="TSEKERIDOU Sofia" userId="52e6e1df-986c-48d0-805b-284446f6d4a3" providerId="ADAL" clId="{30F8DB72-DB31-4C51-B670-C3ABBD1D5645}" dt="2025-01-15T12:11:33.592" v="4028" actId="1037"/>
          <ac:grpSpMkLst>
            <pc:docMk/>
            <pc:sldMk cId="0" sldId="257"/>
            <ac:grpSpMk id="97" creationId="{64BB0B63-DB48-3ED2-34AA-6AA54207075F}"/>
          </ac:grpSpMkLst>
        </pc:grpChg>
        <pc:grpChg chg="add mod ord">
          <ac:chgData name="TSEKERIDOU Sofia" userId="52e6e1df-986c-48d0-805b-284446f6d4a3" providerId="ADAL" clId="{30F8DB72-DB31-4C51-B670-C3ABBD1D5645}" dt="2025-01-15T12:36:56.745" v="4098" actId="167"/>
          <ac:grpSpMkLst>
            <pc:docMk/>
            <pc:sldMk cId="0" sldId="257"/>
            <ac:grpSpMk id="102" creationId="{2315B59D-6D72-5075-80E0-888E90DEC098}"/>
          </ac:grpSpMkLst>
        </pc:grpChg>
        <pc:grpChg chg="add mod ord">
          <ac:chgData name="TSEKERIDOU Sofia" userId="52e6e1df-986c-48d0-805b-284446f6d4a3" providerId="ADAL" clId="{30F8DB72-DB31-4C51-B670-C3ABBD1D5645}" dt="2025-01-15T12:37:03.458" v="4099" actId="167"/>
          <ac:grpSpMkLst>
            <pc:docMk/>
            <pc:sldMk cId="0" sldId="257"/>
            <ac:grpSpMk id="103" creationId="{B2DF95DD-F65D-2996-5EE9-61B1BAA3A039}"/>
          </ac:grpSpMkLst>
        </pc:grpChg>
        <pc:picChg chg="add mod modCrop">
          <ac:chgData name="TSEKERIDOU Sofia" userId="52e6e1df-986c-48d0-805b-284446f6d4a3" providerId="ADAL" clId="{30F8DB72-DB31-4C51-B670-C3ABBD1D5645}" dt="2025-01-15T10:42:02.465" v="2037" actId="1076"/>
          <ac:picMkLst>
            <pc:docMk/>
            <pc:sldMk cId="0" sldId="257"/>
            <ac:picMk id="8" creationId="{2A6301B6-98C8-2961-9821-658F28BB3BCB}"/>
          </ac:picMkLst>
        </pc:picChg>
        <pc:picChg chg="add del mod modCrop">
          <ac:chgData name="TSEKERIDOU Sofia" userId="52e6e1df-986c-48d0-805b-284446f6d4a3" providerId="ADAL" clId="{30F8DB72-DB31-4C51-B670-C3ABBD1D5645}" dt="2025-01-15T09:34:09.677" v="1472" actId="478"/>
          <ac:picMkLst>
            <pc:docMk/>
            <pc:sldMk cId="0" sldId="257"/>
            <ac:picMk id="10" creationId="{A05FFC37-3C66-0071-AC0B-21A168ABA33A}"/>
          </ac:picMkLst>
        </pc:picChg>
        <pc:picChg chg="add mod modCrop">
          <ac:chgData name="TSEKERIDOU Sofia" userId="52e6e1df-986c-48d0-805b-284446f6d4a3" providerId="ADAL" clId="{30F8DB72-DB31-4C51-B670-C3ABBD1D5645}" dt="2025-01-15T10:41:54.194" v="2035" actId="1076"/>
          <ac:picMkLst>
            <pc:docMk/>
            <pc:sldMk cId="0" sldId="257"/>
            <ac:picMk id="12" creationId="{422462AD-5D22-BC7B-4853-C06501D97EA4}"/>
          </ac:picMkLst>
        </pc:picChg>
        <pc:picChg chg="add del mod">
          <ac:chgData name="TSEKERIDOU Sofia" userId="52e6e1df-986c-48d0-805b-284446f6d4a3" providerId="ADAL" clId="{30F8DB72-DB31-4C51-B670-C3ABBD1D5645}" dt="2025-01-15T09:16:51.082" v="1402" actId="478"/>
          <ac:picMkLst>
            <pc:docMk/>
            <pc:sldMk cId="0" sldId="257"/>
            <ac:picMk id="14" creationId="{6AC5D732-595C-45B4-C5E0-E5E545630EC7}"/>
          </ac:picMkLst>
        </pc:picChg>
        <pc:picChg chg="add del mod modCrop">
          <ac:chgData name="TSEKERIDOU Sofia" userId="52e6e1df-986c-48d0-805b-284446f6d4a3" providerId="ADAL" clId="{30F8DB72-DB31-4C51-B670-C3ABBD1D5645}" dt="2025-01-15T09:35:22.194" v="1491" actId="478"/>
          <ac:picMkLst>
            <pc:docMk/>
            <pc:sldMk cId="0" sldId="257"/>
            <ac:picMk id="16" creationId="{3FCCB33C-437C-D9D0-B0A1-9DCFA9401C70}"/>
          </ac:picMkLst>
        </pc:picChg>
        <pc:picChg chg="add del mod">
          <ac:chgData name="TSEKERIDOU Sofia" userId="52e6e1df-986c-48d0-805b-284446f6d4a3" providerId="ADAL" clId="{30F8DB72-DB31-4C51-B670-C3ABBD1D5645}" dt="2025-01-15T09:17:34.395" v="1408" actId="478"/>
          <ac:picMkLst>
            <pc:docMk/>
            <pc:sldMk cId="0" sldId="257"/>
            <ac:picMk id="18" creationId="{922E2DF8-7D4E-0E6A-5E67-D53ADB1EFF19}"/>
          </ac:picMkLst>
        </pc:picChg>
        <pc:picChg chg="add del mod ord">
          <ac:chgData name="TSEKERIDOU Sofia" userId="52e6e1df-986c-48d0-805b-284446f6d4a3" providerId="ADAL" clId="{30F8DB72-DB31-4C51-B670-C3ABBD1D5645}" dt="2025-01-15T12:01:45.470" v="3824" actId="478"/>
          <ac:picMkLst>
            <pc:docMk/>
            <pc:sldMk cId="0" sldId="257"/>
            <ac:picMk id="20" creationId="{B8A69A76-71B2-C824-34CF-912014B1BA9B}"/>
          </ac:picMkLst>
        </pc:picChg>
        <pc:picChg chg="add mod modCrop">
          <ac:chgData name="TSEKERIDOU Sofia" userId="52e6e1df-986c-48d0-805b-284446f6d4a3" providerId="ADAL" clId="{30F8DB72-DB31-4C51-B670-C3ABBD1D5645}" dt="2025-01-15T12:12:12.382" v="4062" actId="1038"/>
          <ac:picMkLst>
            <pc:docMk/>
            <pc:sldMk cId="0" sldId="257"/>
            <ac:picMk id="22" creationId="{0C708163-F2A5-7B6D-F7DC-D67D53709AF3}"/>
          </ac:picMkLst>
        </pc:picChg>
        <pc:picChg chg="add del mod">
          <ac:chgData name="TSEKERIDOU Sofia" userId="52e6e1df-986c-48d0-805b-284446f6d4a3" providerId="ADAL" clId="{30F8DB72-DB31-4C51-B670-C3ABBD1D5645}" dt="2025-01-15T09:14:56.094" v="1383" actId="478"/>
          <ac:picMkLst>
            <pc:docMk/>
            <pc:sldMk cId="0" sldId="257"/>
            <ac:picMk id="24" creationId="{69626422-CFDD-EB13-7EE3-AD45F8F33332}"/>
          </ac:picMkLst>
        </pc:picChg>
        <pc:picChg chg="add del mod">
          <ac:chgData name="TSEKERIDOU Sofia" userId="52e6e1df-986c-48d0-805b-284446f6d4a3" providerId="ADAL" clId="{30F8DB72-DB31-4C51-B670-C3ABBD1D5645}" dt="2025-01-15T09:14:54.312" v="1382" actId="478"/>
          <ac:picMkLst>
            <pc:docMk/>
            <pc:sldMk cId="0" sldId="257"/>
            <ac:picMk id="26" creationId="{A0BA4734-3F4F-40ED-344B-466E006B279E}"/>
          </ac:picMkLst>
        </pc:picChg>
        <pc:picChg chg="add del mod">
          <ac:chgData name="TSEKERIDOU Sofia" userId="52e6e1df-986c-48d0-805b-284446f6d4a3" providerId="ADAL" clId="{30F8DB72-DB31-4C51-B670-C3ABBD1D5645}" dt="2025-01-15T09:14:52.938" v="1381" actId="478"/>
          <ac:picMkLst>
            <pc:docMk/>
            <pc:sldMk cId="0" sldId="257"/>
            <ac:picMk id="28" creationId="{1DC3B8BB-3100-BAED-BA9F-F676060DE7CA}"/>
          </ac:picMkLst>
        </pc:picChg>
        <pc:picChg chg="add mod modCrop">
          <ac:chgData name="TSEKERIDOU Sofia" userId="52e6e1df-986c-48d0-805b-284446f6d4a3" providerId="ADAL" clId="{30F8DB72-DB31-4C51-B670-C3ABBD1D5645}" dt="2025-01-15T10:42:00.048" v="2036" actId="1076"/>
          <ac:picMkLst>
            <pc:docMk/>
            <pc:sldMk cId="0" sldId="257"/>
            <ac:picMk id="30" creationId="{B7ADE487-0DCD-BCB0-5139-891EB162BE4B}"/>
          </ac:picMkLst>
        </pc:picChg>
        <pc:picChg chg="add mod">
          <ac:chgData name="TSEKERIDOU Sofia" userId="52e6e1df-986c-48d0-805b-284446f6d4a3" providerId="ADAL" clId="{30F8DB72-DB31-4C51-B670-C3ABBD1D5645}" dt="2025-01-15T09:54:25.751" v="1689" actId="164"/>
          <ac:picMkLst>
            <pc:docMk/>
            <pc:sldMk cId="0" sldId="257"/>
            <ac:picMk id="32" creationId="{29E4A97A-0ECD-4DBE-3DF4-1A67331335C4}"/>
          </ac:picMkLst>
        </pc:picChg>
        <pc:picChg chg="add mod">
          <ac:chgData name="TSEKERIDOU Sofia" userId="52e6e1df-986c-48d0-805b-284446f6d4a3" providerId="ADAL" clId="{30F8DB72-DB31-4C51-B670-C3ABBD1D5645}" dt="2025-01-15T10:42:05.664" v="2038" actId="1076"/>
          <ac:picMkLst>
            <pc:docMk/>
            <pc:sldMk cId="0" sldId="257"/>
            <ac:picMk id="34" creationId="{D19C3AEB-A7A4-5F57-4BB7-697FA73C7A99}"/>
          </ac:picMkLst>
        </pc:picChg>
        <pc:picChg chg="add mod modCrop">
          <ac:chgData name="TSEKERIDOU Sofia" userId="52e6e1df-986c-48d0-805b-284446f6d4a3" providerId="ADAL" clId="{30F8DB72-DB31-4C51-B670-C3ABBD1D5645}" dt="2025-01-15T10:41:50.959" v="2034" actId="1076"/>
          <ac:picMkLst>
            <pc:docMk/>
            <pc:sldMk cId="0" sldId="257"/>
            <ac:picMk id="36" creationId="{6E48DA9E-E64C-363D-F642-C2AEB8432B4D}"/>
          </ac:picMkLst>
        </pc:picChg>
        <pc:picChg chg="add mod modCrop">
          <ac:chgData name="TSEKERIDOU Sofia" userId="52e6e1df-986c-48d0-805b-284446f6d4a3" providerId="ADAL" clId="{30F8DB72-DB31-4C51-B670-C3ABBD1D5645}" dt="2025-01-15T10:35:08.717" v="1719" actId="1076"/>
          <ac:picMkLst>
            <pc:docMk/>
            <pc:sldMk cId="0" sldId="257"/>
            <ac:picMk id="38" creationId="{0F8E49FE-6A39-EA1A-467C-E5E816A04E30}"/>
          </ac:picMkLst>
        </pc:picChg>
        <pc:picChg chg="add mod ord modCrop">
          <ac:chgData name="TSEKERIDOU Sofia" userId="52e6e1df-986c-48d0-805b-284446f6d4a3" providerId="ADAL" clId="{30F8DB72-DB31-4C51-B670-C3ABBD1D5645}" dt="2025-01-15T10:50:49.068" v="2162" actId="167"/>
          <ac:picMkLst>
            <pc:docMk/>
            <pc:sldMk cId="0" sldId="257"/>
            <ac:picMk id="40" creationId="{DEEC9C05-0EDC-D1BF-8A1B-B258D8D43BAB}"/>
          </ac:picMkLst>
        </pc:picChg>
        <pc:picChg chg="add mod modCrop">
          <ac:chgData name="TSEKERIDOU Sofia" userId="52e6e1df-986c-48d0-805b-284446f6d4a3" providerId="ADAL" clId="{30F8DB72-DB31-4C51-B670-C3ABBD1D5645}" dt="2025-01-15T09:39:09.910" v="1569" actId="164"/>
          <ac:picMkLst>
            <pc:docMk/>
            <pc:sldMk cId="0" sldId="257"/>
            <ac:picMk id="42" creationId="{C3155E03-1565-AC8F-A995-FC151A43AADB}"/>
          </ac:picMkLst>
        </pc:picChg>
        <pc:picChg chg="add mod modCrop">
          <ac:chgData name="TSEKERIDOU Sofia" userId="52e6e1df-986c-48d0-805b-284446f6d4a3" providerId="ADAL" clId="{30F8DB72-DB31-4C51-B670-C3ABBD1D5645}" dt="2025-01-15T11:31:51.053" v="3168" actId="1037"/>
          <ac:picMkLst>
            <pc:docMk/>
            <pc:sldMk cId="0" sldId="257"/>
            <ac:picMk id="44" creationId="{DDAB9D98-B9B1-B23C-DA49-D33D39243FD2}"/>
          </ac:picMkLst>
        </pc:picChg>
        <pc:picChg chg="add del mod">
          <ac:chgData name="TSEKERIDOU Sofia" userId="52e6e1df-986c-48d0-805b-284446f6d4a3" providerId="ADAL" clId="{30F8DB72-DB31-4C51-B670-C3ABBD1D5645}" dt="2025-01-15T09:32:49.480" v="1446" actId="478"/>
          <ac:picMkLst>
            <pc:docMk/>
            <pc:sldMk cId="0" sldId="257"/>
            <ac:picMk id="45" creationId="{B016B789-E370-4763-9AD2-BF7245AE78B3}"/>
          </ac:picMkLst>
        </pc:picChg>
        <pc:picChg chg="add del mod">
          <ac:chgData name="TSEKERIDOU Sofia" userId="52e6e1df-986c-48d0-805b-284446f6d4a3" providerId="ADAL" clId="{30F8DB72-DB31-4C51-B670-C3ABBD1D5645}" dt="2025-01-15T09:33:19.630" v="1455" actId="478"/>
          <ac:picMkLst>
            <pc:docMk/>
            <pc:sldMk cId="0" sldId="257"/>
            <ac:picMk id="46" creationId="{2B4B793E-A278-CDAE-4EBE-4D2839CD09C5}"/>
          </ac:picMkLst>
        </pc:picChg>
        <pc:picChg chg="add del mod">
          <ac:chgData name="TSEKERIDOU Sofia" userId="52e6e1df-986c-48d0-805b-284446f6d4a3" providerId="ADAL" clId="{30F8DB72-DB31-4C51-B670-C3ABBD1D5645}" dt="2025-01-15T09:32:51.560" v="1447" actId="478"/>
          <ac:picMkLst>
            <pc:docMk/>
            <pc:sldMk cId="0" sldId="257"/>
            <ac:picMk id="47" creationId="{1EC63219-4233-04AD-E084-596865F1AAF5}"/>
          </ac:picMkLst>
        </pc:picChg>
        <pc:picChg chg="add del mod modCrop">
          <ac:chgData name="TSEKERIDOU Sofia" userId="52e6e1df-986c-48d0-805b-284446f6d4a3" providerId="ADAL" clId="{30F8DB72-DB31-4C51-B670-C3ABBD1D5645}" dt="2025-01-15T10:28:05.606" v="1716" actId="478"/>
          <ac:picMkLst>
            <pc:docMk/>
            <pc:sldMk cId="0" sldId="257"/>
            <ac:picMk id="54" creationId="{93FF506F-802F-511A-7C4A-46C59F7E9518}"/>
          </ac:picMkLst>
        </pc:picChg>
        <pc:picChg chg="add del mod">
          <ac:chgData name="TSEKERIDOU Sofia" userId="52e6e1df-986c-48d0-805b-284446f6d4a3" providerId="ADAL" clId="{30F8DB72-DB31-4C51-B670-C3ABBD1D5645}" dt="2025-01-15T10:27:53.680" v="1713" actId="478"/>
          <ac:picMkLst>
            <pc:docMk/>
            <pc:sldMk cId="0" sldId="257"/>
            <ac:picMk id="55" creationId="{8F7A6ACC-10BB-A5AB-AB99-84EA8C70BCAC}"/>
          </ac:picMkLst>
        </pc:picChg>
        <pc:picChg chg="mod">
          <ac:chgData name="TSEKERIDOU Sofia" userId="52e6e1df-986c-48d0-805b-284446f6d4a3" providerId="ADAL" clId="{30F8DB72-DB31-4C51-B670-C3ABBD1D5645}" dt="2025-01-15T12:33:05.834" v="4089" actId="1076"/>
          <ac:picMkLst>
            <pc:docMk/>
            <pc:sldMk cId="0" sldId="257"/>
            <ac:picMk id="57" creationId="{C148CB4A-AF8F-2C07-3A92-C982CF07CBE9}"/>
          </ac:picMkLst>
        </pc:picChg>
        <pc:picChg chg="mod">
          <ac:chgData name="TSEKERIDOU Sofia" userId="52e6e1df-986c-48d0-805b-284446f6d4a3" providerId="ADAL" clId="{30F8DB72-DB31-4C51-B670-C3ABBD1D5645}" dt="2025-01-15T10:49:52.143" v="2147" actId="1076"/>
          <ac:picMkLst>
            <pc:docMk/>
            <pc:sldMk cId="0" sldId="257"/>
            <ac:picMk id="61" creationId="{A115D760-6EDB-25EA-377C-22C268484109}"/>
          </ac:picMkLst>
        </pc:picChg>
        <pc:picChg chg="mod">
          <ac:chgData name="TSEKERIDOU Sofia" userId="52e6e1df-986c-48d0-805b-284446f6d4a3" providerId="ADAL" clId="{30F8DB72-DB31-4C51-B670-C3ABBD1D5645}" dt="2025-01-15T10:50:52.927" v="2163"/>
          <ac:picMkLst>
            <pc:docMk/>
            <pc:sldMk cId="0" sldId="257"/>
            <ac:picMk id="64" creationId="{8C4E76D5-1C66-E780-EAB3-FF91D2AAEFD7}"/>
          </ac:picMkLst>
        </pc:picChg>
        <pc:picChg chg="mod">
          <ac:chgData name="TSEKERIDOU Sofia" userId="52e6e1df-986c-48d0-805b-284446f6d4a3" providerId="ADAL" clId="{30F8DB72-DB31-4C51-B670-C3ABBD1D5645}" dt="2025-01-15T11:04:18.796" v="2701"/>
          <ac:picMkLst>
            <pc:docMk/>
            <pc:sldMk cId="0" sldId="257"/>
            <ac:picMk id="70" creationId="{87CC277F-91A6-50D1-E9D4-CA293D5F3C95}"/>
          </ac:picMkLst>
        </pc:picChg>
        <pc:picChg chg="mod">
          <ac:chgData name="TSEKERIDOU Sofia" userId="52e6e1df-986c-48d0-805b-284446f6d4a3" providerId="ADAL" clId="{30F8DB72-DB31-4C51-B670-C3ABBD1D5645}" dt="2025-01-15T11:04:36.228" v="2709" actId="14100"/>
          <ac:picMkLst>
            <pc:docMk/>
            <pc:sldMk cId="0" sldId="257"/>
            <ac:picMk id="75" creationId="{DA81EA78-9347-B24E-D80C-A406DBB65521}"/>
          </ac:picMkLst>
        </pc:picChg>
        <pc:picChg chg="mod">
          <ac:chgData name="TSEKERIDOU Sofia" userId="52e6e1df-986c-48d0-805b-284446f6d4a3" providerId="ADAL" clId="{30F8DB72-DB31-4C51-B670-C3ABBD1D5645}" dt="2025-01-15T11:04:40.545" v="2710"/>
          <ac:picMkLst>
            <pc:docMk/>
            <pc:sldMk cId="0" sldId="257"/>
            <ac:picMk id="78" creationId="{317207AD-8055-CF5D-65B0-3E8D5377E170}"/>
          </ac:picMkLst>
        </pc:picChg>
        <pc:picChg chg="add mod">
          <ac:chgData name="TSEKERIDOU Sofia" userId="52e6e1df-986c-48d0-805b-284446f6d4a3" providerId="ADAL" clId="{30F8DB72-DB31-4C51-B670-C3ABBD1D5645}" dt="2025-01-15T12:11:33.592" v="4028" actId="1037"/>
          <ac:picMkLst>
            <pc:docMk/>
            <pc:sldMk cId="0" sldId="257"/>
            <ac:picMk id="1026" creationId="{82881E59-4FA7-F8FE-6BDD-1F8B2C2E7B32}"/>
          </ac:picMkLst>
        </pc:picChg>
        <pc:cxnChg chg="add mod">
          <ac:chgData name="TSEKERIDOU Sofia" userId="52e6e1df-986c-48d0-805b-284446f6d4a3" providerId="ADAL" clId="{30F8DB72-DB31-4C51-B670-C3ABBD1D5645}" dt="2025-01-15T12:08:50.194" v="3958" actId="1037"/>
          <ac:cxnSpMkLst>
            <pc:docMk/>
            <pc:sldMk cId="0" sldId="257"/>
            <ac:cxnSpMk id="99" creationId="{6350471B-6643-2698-627C-9FE68AE35428}"/>
          </ac:cxnSpMkLst>
        </pc:cxnChg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2303614396" sldId="264"/>
        </pc:sldMkLst>
      </pc:sldChg>
      <pc:sldChg chg="del">
        <pc:chgData name="TSEKERIDOU Sofia" userId="52e6e1df-986c-48d0-805b-284446f6d4a3" providerId="ADAL" clId="{30F8DB72-DB31-4C51-B670-C3ABBD1D5645}" dt="2025-01-16T07:21:40.571" v="8685" actId="47"/>
        <pc:sldMkLst>
          <pc:docMk/>
          <pc:sldMk cId="237748937" sldId="268"/>
        </pc:sldMkLst>
      </pc:sldChg>
      <pc:sldChg chg="addSp delSp modSp mod">
        <pc:chgData name="TSEKERIDOU Sofia" userId="52e6e1df-986c-48d0-805b-284446f6d4a3" providerId="ADAL" clId="{30F8DB72-DB31-4C51-B670-C3ABBD1D5645}" dt="2025-01-16T07:13:02.472" v="8404" actId="20577"/>
        <pc:sldMkLst>
          <pc:docMk/>
          <pc:sldMk cId="3810853370" sldId="270"/>
        </pc:sldMkLst>
        <pc:spChg chg="mod">
          <ac:chgData name="TSEKERIDOU Sofia" userId="52e6e1df-986c-48d0-805b-284446f6d4a3" providerId="ADAL" clId="{30F8DB72-DB31-4C51-B670-C3ABBD1D5645}" dt="2025-01-16T07:13:02.472" v="8404" actId="20577"/>
          <ac:spMkLst>
            <pc:docMk/>
            <pc:sldMk cId="3810853370" sldId="270"/>
            <ac:spMk id="2" creationId="{2B968081-4371-A213-A97A-FEAD00B1560D}"/>
          </ac:spMkLst>
        </pc:spChg>
        <pc:spChg chg="add mod">
          <ac:chgData name="TSEKERIDOU Sofia" userId="52e6e1df-986c-48d0-805b-284446f6d4a3" providerId="ADAL" clId="{30F8DB72-DB31-4C51-B670-C3ABBD1D5645}" dt="2025-01-14T14:28:06.393" v="284" actId="1076"/>
          <ac:spMkLst>
            <pc:docMk/>
            <pc:sldMk cId="3810853370" sldId="270"/>
            <ac:spMk id="7" creationId="{FACA1972-B011-3E0D-CAB3-186194E78723}"/>
          </ac:spMkLst>
        </pc:spChg>
        <pc:picChg chg="add mod">
          <ac:chgData name="TSEKERIDOU Sofia" userId="52e6e1df-986c-48d0-805b-284446f6d4a3" providerId="ADAL" clId="{30F8DB72-DB31-4C51-B670-C3ABBD1D5645}" dt="2025-01-14T14:27:58.574" v="283" actId="1076"/>
          <ac:picMkLst>
            <pc:docMk/>
            <pc:sldMk cId="3810853370" sldId="270"/>
            <ac:picMk id="6" creationId="{0DCA0D72-5A48-2328-6096-831B55E6104C}"/>
          </ac:picMkLst>
        </pc:picChg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830055961" sldId="271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1266461684" sldId="272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377561284" sldId="273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1651148634" sldId="274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2323253669" sldId="275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841091616" sldId="276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151498641" sldId="277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2750626996" sldId="278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736268550" sldId="279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2359310205" sldId="280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3455058963" sldId="282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4242265436" sldId="283"/>
        </pc:sldMkLst>
      </pc:sldChg>
      <pc:sldChg chg="add del ord">
        <pc:chgData name="TSEKERIDOU Sofia" userId="52e6e1df-986c-48d0-805b-284446f6d4a3" providerId="ADAL" clId="{30F8DB72-DB31-4C51-B670-C3ABBD1D5645}" dt="2025-01-15T08:46:40.243" v="1295"/>
        <pc:sldMkLst>
          <pc:docMk/>
          <pc:sldMk cId="1319212481" sldId="284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3466134825" sldId="285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1636304677" sldId="286"/>
        </pc:sldMkLst>
      </pc:sldChg>
      <pc:sldChg chg="ord">
        <pc:chgData name="TSEKERIDOU Sofia" userId="52e6e1df-986c-48d0-805b-284446f6d4a3" providerId="ADAL" clId="{30F8DB72-DB31-4C51-B670-C3ABBD1D5645}" dt="2025-01-15T08:46:40.243" v="1295"/>
        <pc:sldMkLst>
          <pc:docMk/>
          <pc:sldMk cId="587317219" sldId="287"/>
        </pc:sldMkLst>
      </pc:sldChg>
      <pc:sldChg chg="del">
        <pc:chgData name="TSEKERIDOU Sofia" userId="52e6e1df-986c-48d0-805b-284446f6d4a3" providerId="ADAL" clId="{30F8DB72-DB31-4C51-B670-C3ABBD1D5645}" dt="2025-01-14T14:28:14.224" v="285" actId="47"/>
        <pc:sldMkLst>
          <pc:docMk/>
          <pc:sldMk cId="3537579536" sldId="289"/>
        </pc:sldMkLst>
      </pc:sldChg>
      <pc:sldChg chg="addSp modSp add del mod">
        <pc:chgData name="TSEKERIDOU Sofia" userId="52e6e1df-986c-48d0-805b-284446f6d4a3" providerId="ADAL" clId="{30F8DB72-DB31-4C51-B670-C3ABBD1D5645}" dt="2025-01-16T07:15:32.682" v="8467" actId="47"/>
        <pc:sldMkLst>
          <pc:docMk/>
          <pc:sldMk cId="2534674104" sldId="290"/>
        </pc:sldMkLst>
        <pc:spChg chg="mod">
          <ac:chgData name="TSEKERIDOU Sofia" userId="52e6e1df-986c-48d0-805b-284446f6d4a3" providerId="ADAL" clId="{30F8DB72-DB31-4C51-B670-C3ABBD1D5645}" dt="2025-01-16T07:13:54.055" v="8406" actId="27636"/>
          <ac:spMkLst>
            <pc:docMk/>
            <pc:sldMk cId="2534674104" sldId="290"/>
            <ac:spMk id="4" creationId="{E07E7F47-DC0A-3DA7-4E4B-C0FAD75A9BCA}"/>
          </ac:spMkLst>
        </pc:spChg>
        <pc:picChg chg="add mod">
          <ac:chgData name="TSEKERIDOU Sofia" userId="52e6e1df-986c-48d0-805b-284446f6d4a3" providerId="ADAL" clId="{30F8DB72-DB31-4C51-B670-C3ABBD1D5645}" dt="2025-01-15T10:28:01.659" v="1715" actId="1076"/>
          <ac:picMkLst>
            <pc:docMk/>
            <pc:sldMk cId="2534674104" sldId="290"/>
            <ac:picMk id="3" creationId="{1CB0C29A-220F-B362-3BD9-7D0E7BFD5950}"/>
          </ac:picMkLst>
        </pc:picChg>
      </pc:sldChg>
      <pc:sldChg chg="addSp delSp modSp add mod modAnim">
        <pc:chgData name="TSEKERIDOU Sofia" userId="52e6e1df-986c-48d0-805b-284446f6d4a3" providerId="ADAL" clId="{30F8DB72-DB31-4C51-B670-C3ABBD1D5645}" dt="2025-01-15T07:19:06.831" v="1290" actId="1076"/>
        <pc:sldMkLst>
          <pc:docMk/>
          <pc:sldMk cId="2187634453" sldId="291"/>
        </pc:sldMkLst>
        <pc:spChg chg="del mod">
          <ac:chgData name="TSEKERIDOU Sofia" userId="52e6e1df-986c-48d0-805b-284446f6d4a3" providerId="ADAL" clId="{30F8DB72-DB31-4C51-B670-C3ABBD1D5645}" dt="2025-01-15T07:17:54.294" v="1279" actId="478"/>
          <ac:spMkLst>
            <pc:docMk/>
            <pc:sldMk cId="2187634453" sldId="291"/>
            <ac:spMk id="2" creationId="{2850CA5C-A060-401D-DE8C-258F576F3FDA}"/>
          </ac:spMkLst>
        </pc:spChg>
        <pc:spChg chg="add del mod">
          <ac:chgData name="TSEKERIDOU Sofia" userId="52e6e1df-986c-48d0-805b-284446f6d4a3" providerId="ADAL" clId="{30F8DB72-DB31-4C51-B670-C3ABBD1D5645}" dt="2025-01-15T07:17:36.392" v="1276" actId="478"/>
          <ac:spMkLst>
            <pc:docMk/>
            <pc:sldMk cId="2187634453" sldId="291"/>
            <ac:spMk id="4" creationId="{ADE1EAD7-5476-CCC5-C5F1-87FBF4A118EF}"/>
          </ac:spMkLst>
        </pc:spChg>
        <pc:spChg chg="del">
          <ac:chgData name="TSEKERIDOU Sofia" userId="52e6e1df-986c-48d0-805b-284446f6d4a3" providerId="ADAL" clId="{30F8DB72-DB31-4C51-B670-C3ABBD1D5645}" dt="2025-01-15T07:17:34.856" v="1275" actId="478"/>
          <ac:spMkLst>
            <pc:docMk/>
            <pc:sldMk cId="2187634453" sldId="291"/>
            <ac:spMk id="5" creationId="{2DF75500-C980-C93E-6301-FE4B4E4CD684}"/>
          </ac:spMkLst>
        </pc:spChg>
        <pc:spChg chg="del">
          <ac:chgData name="TSEKERIDOU Sofia" userId="52e6e1df-986c-48d0-805b-284446f6d4a3" providerId="ADAL" clId="{30F8DB72-DB31-4C51-B670-C3ABBD1D5645}" dt="2025-01-15T07:17:32.481" v="1274" actId="478"/>
          <ac:spMkLst>
            <pc:docMk/>
            <pc:sldMk cId="2187634453" sldId="291"/>
            <ac:spMk id="6" creationId="{D47C22BE-7F49-E0DB-68DD-468A92CAD661}"/>
          </ac:spMkLst>
        </pc:spChg>
        <pc:spChg chg="add del mod">
          <ac:chgData name="TSEKERIDOU Sofia" userId="52e6e1df-986c-48d0-805b-284446f6d4a3" providerId="ADAL" clId="{30F8DB72-DB31-4C51-B670-C3ABBD1D5645}" dt="2025-01-15T07:17:58.786" v="1281" actId="478"/>
          <ac:spMkLst>
            <pc:docMk/>
            <pc:sldMk cId="2187634453" sldId="291"/>
            <ac:spMk id="13" creationId="{9D7B9E07-93E6-4AAF-B16F-8A9160C2B511}"/>
          </ac:spMkLst>
        </pc:spChg>
        <pc:grpChg chg="del">
          <ac:chgData name="TSEKERIDOU Sofia" userId="52e6e1df-986c-48d0-805b-284446f6d4a3" providerId="ADAL" clId="{30F8DB72-DB31-4C51-B670-C3ABBD1D5645}" dt="2025-01-15T07:17:37.525" v="1277" actId="478"/>
          <ac:grpSpMkLst>
            <pc:docMk/>
            <pc:sldMk cId="2187634453" sldId="291"/>
            <ac:grpSpMk id="18" creationId="{581B95B3-7591-72C6-002A-4C055464232B}"/>
          </ac:grpSpMkLst>
        </pc:grpChg>
        <pc:picChg chg="add mod">
          <ac:chgData name="TSEKERIDOU Sofia" userId="52e6e1df-986c-48d0-805b-284446f6d4a3" providerId="ADAL" clId="{30F8DB72-DB31-4C51-B670-C3ABBD1D5645}" dt="2025-01-15T07:19:06.831" v="1290" actId="1076"/>
          <ac:picMkLst>
            <pc:docMk/>
            <pc:sldMk cId="2187634453" sldId="291"/>
            <ac:picMk id="10" creationId="{6772BC73-3253-B40F-A831-41DD8C677EFC}"/>
          </ac:picMkLst>
        </pc:picChg>
      </pc:sldChg>
      <pc:sldChg chg="addSp delSp modSp add mod ord">
        <pc:chgData name="TSEKERIDOU Sofia" userId="52e6e1df-986c-48d0-805b-284446f6d4a3" providerId="ADAL" clId="{30F8DB72-DB31-4C51-B670-C3ABBD1D5645}" dt="2025-01-16T07:34:45.289" v="9348" actId="113"/>
        <pc:sldMkLst>
          <pc:docMk/>
          <pc:sldMk cId="555493814" sldId="292"/>
        </pc:sldMkLst>
        <pc:spChg chg="mod">
          <ac:chgData name="TSEKERIDOU Sofia" userId="52e6e1df-986c-48d0-805b-284446f6d4a3" providerId="ADAL" clId="{30F8DB72-DB31-4C51-B670-C3ABBD1D5645}" dt="2025-01-15T14:04:26.404" v="6360" actId="20577"/>
          <ac:spMkLst>
            <pc:docMk/>
            <pc:sldMk cId="555493814" sldId="292"/>
            <ac:spMk id="2" creationId="{8AC7A103-1C79-C8D3-6E7F-03FB44F8D15B}"/>
          </ac:spMkLst>
        </pc:spChg>
        <pc:spChg chg="mod">
          <ac:chgData name="TSEKERIDOU Sofia" userId="52e6e1df-986c-48d0-805b-284446f6d4a3" providerId="ADAL" clId="{30F8DB72-DB31-4C51-B670-C3ABBD1D5645}" dt="2025-01-16T07:34:45.289" v="9348" actId="113"/>
          <ac:spMkLst>
            <pc:docMk/>
            <pc:sldMk cId="555493814" sldId="292"/>
            <ac:spMk id="4" creationId="{D8355F53-3CCA-8BB3-43FD-74773A8A7562}"/>
          </ac:spMkLst>
        </pc:spChg>
        <pc:picChg chg="add del mod">
          <ac:chgData name="TSEKERIDOU Sofia" userId="52e6e1df-986c-48d0-805b-284446f6d4a3" providerId="ADAL" clId="{30F8DB72-DB31-4C51-B670-C3ABBD1D5645}" dt="2025-01-15T14:05:21.511" v="6369" actId="478"/>
          <ac:picMkLst>
            <pc:docMk/>
            <pc:sldMk cId="555493814" sldId="292"/>
            <ac:picMk id="4098" creationId="{E7C9E0D9-1CAD-9E38-718B-18D9DCA8C740}"/>
          </ac:picMkLst>
        </pc:picChg>
      </pc:sldChg>
      <pc:sldChg chg="addSp delSp modSp add mod delAnim modAnim">
        <pc:chgData name="TSEKERIDOU Sofia" userId="52e6e1df-986c-48d0-805b-284446f6d4a3" providerId="ADAL" clId="{30F8DB72-DB31-4C51-B670-C3ABBD1D5645}" dt="2025-01-16T07:21:23.968" v="8684" actId="27636"/>
        <pc:sldMkLst>
          <pc:docMk/>
          <pc:sldMk cId="1139440767" sldId="293"/>
        </pc:sldMkLst>
        <pc:spChg chg="mod">
          <ac:chgData name="TSEKERIDOU Sofia" userId="52e6e1df-986c-48d0-805b-284446f6d4a3" providerId="ADAL" clId="{30F8DB72-DB31-4C51-B670-C3ABBD1D5645}" dt="2025-01-15T12:58:11.930" v="4200"/>
          <ac:spMkLst>
            <pc:docMk/>
            <pc:sldMk cId="1139440767" sldId="293"/>
            <ac:spMk id="4" creationId="{DD5342C2-4053-5F0D-D314-1F806F1534C8}"/>
          </ac:spMkLst>
        </pc:spChg>
        <pc:spChg chg="del mod">
          <ac:chgData name="TSEKERIDOU Sofia" userId="52e6e1df-986c-48d0-805b-284446f6d4a3" providerId="ADAL" clId="{30F8DB72-DB31-4C51-B670-C3ABBD1D5645}" dt="2025-01-16T07:15:12.473" v="8460" actId="478"/>
          <ac:spMkLst>
            <pc:docMk/>
            <pc:sldMk cId="1139440767" sldId="293"/>
            <ac:spMk id="7" creationId="{163CF6EA-21C3-30AD-9283-4FE26FD8CB60}"/>
          </ac:spMkLst>
        </pc:spChg>
        <pc:spChg chg="add mod">
          <ac:chgData name="TSEKERIDOU Sofia" userId="52e6e1df-986c-48d0-805b-284446f6d4a3" providerId="ADAL" clId="{30F8DB72-DB31-4C51-B670-C3ABBD1D5645}" dt="2025-01-15T13:06:29.069" v="4338" actId="1076"/>
          <ac:spMkLst>
            <pc:docMk/>
            <pc:sldMk cId="1139440767" sldId="293"/>
            <ac:spMk id="9" creationId="{B1919E34-9886-9257-F56E-03E4E20F50EC}"/>
          </ac:spMkLst>
        </pc:spChg>
        <pc:spChg chg="add mod">
          <ac:chgData name="TSEKERIDOU Sofia" userId="52e6e1df-986c-48d0-805b-284446f6d4a3" providerId="ADAL" clId="{30F8DB72-DB31-4C51-B670-C3ABBD1D5645}" dt="2025-01-15T13:07:06.541" v="4341" actId="1076"/>
          <ac:spMkLst>
            <pc:docMk/>
            <pc:sldMk cId="1139440767" sldId="293"/>
            <ac:spMk id="10" creationId="{3886F30F-1CAD-544A-BDB4-47F45BBE1645}"/>
          </ac:spMkLst>
        </pc:spChg>
        <pc:spChg chg="add mod">
          <ac:chgData name="TSEKERIDOU Sofia" userId="52e6e1df-986c-48d0-805b-284446f6d4a3" providerId="ADAL" clId="{30F8DB72-DB31-4C51-B670-C3ABBD1D5645}" dt="2025-01-15T13:06:09.053" v="4337" actId="1076"/>
          <ac:spMkLst>
            <pc:docMk/>
            <pc:sldMk cId="1139440767" sldId="293"/>
            <ac:spMk id="11" creationId="{C5FEAA55-F207-CB79-E701-C3338BCE2158}"/>
          </ac:spMkLst>
        </pc:spChg>
        <pc:spChg chg="add mod">
          <ac:chgData name="TSEKERIDOU Sofia" userId="52e6e1df-986c-48d0-805b-284446f6d4a3" providerId="ADAL" clId="{30F8DB72-DB31-4C51-B670-C3ABBD1D5645}" dt="2025-01-16T07:21:23.968" v="8684" actId="27636"/>
          <ac:spMkLst>
            <pc:docMk/>
            <pc:sldMk cId="1139440767" sldId="293"/>
            <ac:spMk id="13" creationId="{17F73A63-D3CF-96E0-3B62-A65B9FA4CB4D}"/>
          </ac:spMkLst>
        </pc:spChg>
        <pc:spChg chg="add mod">
          <ac:chgData name="TSEKERIDOU Sofia" userId="52e6e1df-986c-48d0-805b-284446f6d4a3" providerId="ADAL" clId="{30F8DB72-DB31-4C51-B670-C3ABBD1D5645}" dt="2025-01-16T07:14:32.508" v="8448" actId="20577"/>
          <ac:spMkLst>
            <pc:docMk/>
            <pc:sldMk cId="1139440767" sldId="293"/>
            <ac:spMk id="14" creationId="{63B6FC11-28FF-2A23-D15B-0AE378E03E5D}"/>
          </ac:spMkLst>
        </pc:spChg>
        <pc:spChg chg="del">
          <ac:chgData name="TSEKERIDOU Sofia" userId="52e6e1df-986c-48d0-805b-284446f6d4a3" providerId="ADAL" clId="{30F8DB72-DB31-4C51-B670-C3ABBD1D5645}" dt="2025-01-15T12:52:09.578" v="4121" actId="478"/>
          <ac:spMkLst>
            <pc:docMk/>
            <pc:sldMk cId="1139440767" sldId="293"/>
            <ac:spMk id="59" creationId="{20BFDD4A-B603-94A1-AEAC-B9CE990903F4}"/>
          </ac:spMkLst>
        </pc:spChg>
        <pc:spChg chg="del">
          <ac:chgData name="TSEKERIDOU Sofia" userId="52e6e1df-986c-48d0-805b-284446f6d4a3" providerId="ADAL" clId="{30F8DB72-DB31-4C51-B670-C3ABBD1D5645}" dt="2025-01-15T12:52:11.561" v="4122" actId="478"/>
          <ac:spMkLst>
            <pc:docMk/>
            <pc:sldMk cId="1139440767" sldId="293"/>
            <ac:spMk id="66" creationId="{DB2FABA7-C6FD-22E9-0711-C89C75E2E44A}"/>
          </ac:spMkLst>
        </pc:spChg>
        <pc:spChg chg="del">
          <ac:chgData name="TSEKERIDOU Sofia" userId="52e6e1df-986c-48d0-805b-284446f6d4a3" providerId="ADAL" clId="{30F8DB72-DB31-4C51-B670-C3ABBD1D5645}" dt="2025-01-15T12:52:13.454" v="4123" actId="478"/>
          <ac:spMkLst>
            <pc:docMk/>
            <pc:sldMk cId="1139440767" sldId="293"/>
            <ac:spMk id="68" creationId="{DBD3AADE-57BE-56BC-02A4-0778CB825A2A}"/>
          </ac:spMkLst>
        </pc:spChg>
        <pc:spChg chg="mod">
          <ac:chgData name="TSEKERIDOU Sofia" userId="52e6e1df-986c-48d0-805b-284446f6d4a3" providerId="ADAL" clId="{30F8DB72-DB31-4C51-B670-C3ABBD1D5645}" dt="2025-01-15T12:52:24.615" v="4124" actId="165"/>
          <ac:spMkLst>
            <pc:docMk/>
            <pc:sldMk cId="1139440767" sldId="293"/>
            <ac:spMk id="81" creationId="{CC1BCE78-2A92-8DBA-4D10-F3ED5DC663B8}"/>
          </ac:spMkLst>
        </pc:spChg>
        <pc:spChg chg="mod">
          <ac:chgData name="TSEKERIDOU Sofia" userId="52e6e1df-986c-48d0-805b-284446f6d4a3" providerId="ADAL" clId="{30F8DB72-DB31-4C51-B670-C3ABBD1D5645}" dt="2025-01-15T12:52:24.615" v="4124" actId="165"/>
          <ac:spMkLst>
            <pc:docMk/>
            <pc:sldMk cId="1139440767" sldId="293"/>
            <ac:spMk id="82" creationId="{DCB409C1-1475-800B-CF53-6A835FCB0209}"/>
          </ac:spMkLst>
        </pc:spChg>
        <pc:spChg chg="mod">
          <ac:chgData name="TSEKERIDOU Sofia" userId="52e6e1df-986c-48d0-805b-284446f6d4a3" providerId="ADAL" clId="{30F8DB72-DB31-4C51-B670-C3ABBD1D5645}" dt="2025-01-15T12:52:24.615" v="4124" actId="165"/>
          <ac:spMkLst>
            <pc:docMk/>
            <pc:sldMk cId="1139440767" sldId="293"/>
            <ac:spMk id="83" creationId="{8635A4E2-306F-F90A-163D-13EF87898C2F}"/>
          </ac:spMkLst>
        </pc:spChg>
        <pc:spChg chg="mod">
          <ac:chgData name="TSEKERIDOU Sofia" userId="52e6e1df-986c-48d0-805b-284446f6d4a3" providerId="ADAL" clId="{30F8DB72-DB31-4C51-B670-C3ABBD1D5645}" dt="2025-01-15T12:52:24.615" v="4124" actId="165"/>
          <ac:spMkLst>
            <pc:docMk/>
            <pc:sldMk cId="1139440767" sldId="293"/>
            <ac:spMk id="84" creationId="{452938F0-954F-5FAC-7DDD-A2668A0EF1D3}"/>
          </ac:spMkLst>
        </pc:spChg>
        <pc:spChg chg="mod">
          <ac:chgData name="TSEKERIDOU Sofia" userId="52e6e1df-986c-48d0-805b-284446f6d4a3" providerId="ADAL" clId="{30F8DB72-DB31-4C51-B670-C3ABBD1D5645}" dt="2025-01-15T12:52:24.615" v="4124" actId="165"/>
          <ac:spMkLst>
            <pc:docMk/>
            <pc:sldMk cId="1139440767" sldId="293"/>
            <ac:spMk id="85" creationId="{69864F74-4939-681E-2109-47557838D17F}"/>
          </ac:spMkLst>
        </pc:spChg>
        <pc:spChg chg="del mod">
          <ac:chgData name="TSEKERIDOU Sofia" userId="52e6e1df-986c-48d0-805b-284446f6d4a3" providerId="ADAL" clId="{30F8DB72-DB31-4C51-B670-C3ABBD1D5645}" dt="2025-01-15T12:52:44.142" v="4128" actId="478"/>
          <ac:spMkLst>
            <pc:docMk/>
            <pc:sldMk cId="1139440767" sldId="293"/>
            <ac:spMk id="86" creationId="{BD0D8A27-3464-A880-FB3A-FFE7F82E86D9}"/>
          </ac:spMkLst>
        </pc:spChg>
        <pc:spChg chg="del">
          <ac:chgData name="TSEKERIDOU Sofia" userId="52e6e1df-986c-48d0-805b-284446f6d4a3" providerId="ADAL" clId="{30F8DB72-DB31-4C51-B670-C3ABBD1D5645}" dt="2025-01-15T12:51:55.386" v="4115" actId="478"/>
          <ac:spMkLst>
            <pc:docMk/>
            <pc:sldMk cId="1139440767" sldId="293"/>
            <ac:spMk id="88" creationId="{16CBB790-4C0B-3C84-7845-3B6F163D72CC}"/>
          </ac:spMkLst>
        </pc:spChg>
        <pc:spChg chg="del topLvl">
          <ac:chgData name="TSEKERIDOU Sofia" userId="52e6e1df-986c-48d0-805b-284446f6d4a3" providerId="ADAL" clId="{30F8DB72-DB31-4C51-B670-C3ABBD1D5645}" dt="2025-01-15T12:53:09.519" v="4130" actId="478"/>
          <ac:spMkLst>
            <pc:docMk/>
            <pc:sldMk cId="1139440767" sldId="293"/>
            <ac:spMk id="91" creationId="{DD8963F2-997F-BC56-E6E2-60FEAA52E58E}"/>
          </ac:spMkLst>
        </pc:spChg>
        <pc:spChg chg="del mod topLvl">
          <ac:chgData name="TSEKERIDOU Sofia" userId="52e6e1df-986c-48d0-805b-284446f6d4a3" providerId="ADAL" clId="{30F8DB72-DB31-4C51-B670-C3ABBD1D5645}" dt="2025-01-15T12:52:01.480" v="4119" actId="478"/>
          <ac:spMkLst>
            <pc:docMk/>
            <pc:sldMk cId="1139440767" sldId="293"/>
            <ac:spMk id="92" creationId="{02C721CD-FEF2-DCD5-9F45-7A0C9263E11A}"/>
          </ac:spMkLst>
        </pc:spChg>
        <pc:spChg chg="del mod">
          <ac:chgData name="TSEKERIDOU Sofia" userId="52e6e1df-986c-48d0-805b-284446f6d4a3" providerId="ADAL" clId="{30F8DB72-DB31-4C51-B670-C3ABBD1D5645}" dt="2025-01-15T12:52:37.685" v="4127" actId="478"/>
          <ac:spMkLst>
            <pc:docMk/>
            <pc:sldMk cId="1139440767" sldId="293"/>
            <ac:spMk id="93" creationId="{07399BB5-84DD-4BBD-FDF7-CCBD218AD361}"/>
          </ac:spMkLst>
        </pc:spChg>
        <pc:spChg chg="del mod">
          <ac:chgData name="TSEKERIDOU Sofia" userId="52e6e1df-986c-48d0-805b-284446f6d4a3" providerId="ADAL" clId="{30F8DB72-DB31-4C51-B670-C3ABBD1D5645}" dt="2025-01-15T12:51:58.116" v="4117" actId="478"/>
          <ac:spMkLst>
            <pc:docMk/>
            <pc:sldMk cId="1139440767" sldId="293"/>
            <ac:spMk id="94" creationId="{29F37599-FC16-B517-C053-96478AD7803C}"/>
          </ac:spMkLst>
        </pc:spChg>
        <pc:spChg chg="del">
          <ac:chgData name="TSEKERIDOU Sofia" userId="52e6e1df-986c-48d0-805b-284446f6d4a3" providerId="ADAL" clId="{30F8DB72-DB31-4C51-B670-C3ABBD1D5645}" dt="2025-01-15T12:51:59.767" v="4118" actId="478"/>
          <ac:spMkLst>
            <pc:docMk/>
            <pc:sldMk cId="1139440767" sldId="293"/>
            <ac:spMk id="95" creationId="{E57C84D0-41DD-BDCB-664B-45BB5102FFC9}"/>
          </ac:spMkLst>
        </pc:spChg>
        <pc:spChg chg="del">
          <ac:chgData name="TSEKERIDOU Sofia" userId="52e6e1df-986c-48d0-805b-284446f6d4a3" providerId="ADAL" clId="{30F8DB72-DB31-4C51-B670-C3ABBD1D5645}" dt="2025-01-15T12:52:06.151" v="4120" actId="478"/>
          <ac:spMkLst>
            <pc:docMk/>
            <pc:sldMk cId="1139440767" sldId="293"/>
            <ac:spMk id="96" creationId="{409F8DBA-C216-DB9B-971B-1AE5573EF740}"/>
          </ac:spMkLst>
        </pc:spChg>
        <pc:spChg chg="del mod topLvl">
          <ac:chgData name="TSEKERIDOU Sofia" userId="52e6e1df-986c-48d0-805b-284446f6d4a3" providerId="ADAL" clId="{30F8DB72-DB31-4C51-B670-C3ABBD1D5645}" dt="2025-01-16T07:14:59.768" v="8453" actId="478"/>
          <ac:spMkLst>
            <pc:docMk/>
            <pc:sldMk cId="1139440767" sldId="293"/>
            <ac:spMk id="100" creationId="{1DC7F302-C7DE-44FD-E152-5C1D3799660D}"/>
          </ac:spMkLst>
        </pc:spChg>
        <pc:spChg chg="del mod topLvl">
          <ac:chgData name="TSEKERIDOU Sofia" userId="52e6e1df-986c-48d0-805b-284446f6d4a3" providerId="ADAL" clId="{30F8DB72-DB31-4C51-B670-C3ABBD1D5645}" dt="2025-01-16T07:14:59.768" v="8453" actId="478"/>
          <ac:spMkLst>
            <pc:docMk/>
            <pc:sldMk cId="1139440767" sldId="293"/>
            <ac:spMk id="101" creationId="{C391C0A4-762B-CFDA-4E5C-6841F1D5CC73}"/>
          </ac:spMkLst>
        </pc:spChg>
        <pc:grpChg chg="add mod">
          <ac:chgData name="TSEKERIDOU Sofia" userId="52e6e1df-986c-48d0-805b-284446f6d4a3" providerId="ADAL" clId="{30F8DB72-DB31-4C51-B670-C3ABBD1D5645}" dt="2025-01-15T12:58:11.930" v="4200"/>
          <ac:grpSpMkLst>
            <pc:docMk/>
            <pc:sldMk cId="1139440767" sldId="293"/>
            <ac:grpSpMk id="2" creationId="{1AEDE485-3DB8-1939-2B72-E7A0DB9F2303}"/>
          </ac:grpSpMkLst>
        </pc:grpChg>
        <pc:grpChg chg="del mod">
          <ac:chgData name="TSEKERIDOU Sofia" userId="52e6e1df-986c-48d0-805b-284446f6d4a3" providerId="ADAL" clId="{30F8DB72-DB31-4C51-B670-C3ABBD1D5645}" dt="2025-01-16T07:15:07" v="8457" actId="478"/>
          <ac:grpSpMkLst>
            <pc:docMk/>
            <pc:sldMk cId="1139440767" sldId="293"/>
            <ac:grpSpMk id="49" creationId="{9BF6CB44-F38D-D12F-5DFD-C4D9E12D217E}"/>
          </ac:grpSpMkLst>
        </pc:grpChg>
        <pc:grpChg chg="del mod">
          <ac:chgData name="TSEKERIDOU Sofia" userId="52e6e1df-986c-48d0-805b-284446f6d4a3" providerId="ADAL" clId="{30F8DB72-DB31-4C51-B670-C3ABBD1D5645}" dt="2025-01-16T07:15:17.967" v="8462" actId="478"/>
          <ac:grpSpMkLst>
            <pc:docMk/>
            <pc:sldMk cId="1139440767" sldId="293"/>
            <ac:grpSpMk id="52" creationId="{F1B1607A-1816-44DA-318E-899ECAF09A24}"/>
          </ac:grpSpMkLst>
        </pc:grpChg>
        <pc:grpChg chg="del mod">
          <ac:chgData name="TSEKERIDOU Sofia" userId="52e6e1df-986c-48d0-805b-284446f6d4a3" providerId="ADAL" clId="{30F8DB72-DB31-4C51-B670-C3ABBD1D5645}" dt="2025-01-16T07:15:15.794" v="8461" actId="478"/>
          <ac:grpSpMkLst>
            <pc:docMk/>
            <pc:sldMk cId="1139440767" sldId="293"/>
            <ac:grpSpMk id="56" creationId="{3285D5AC-739D-1555-4E74-CB794F301C12}"/>
          </ac:grpSpMkLst>
        </pc:grpChg>
        <pc:grpChg chg="del mod">
          <ac:chgData name="TSEKERIDOU Sofia" userId="52e6e1df-986c-48d0-805b-284446f6d4a3" providerId="ADAL" clId="{30F8DB72-DB31-4C51-B670-C3ABBD1D5645}" dt="2025-01-16T07:15:20.275" v="8463" actId="478"/>
          <ac:grpSpMkLst>
            <pc:docMk/>
            <pc:sldMk cId="1139440767" sldId="293"/>
            <ac:grpSpMk id="60" creationId="{1EF00006-AD87-3C8E-0521-09A90232C9E9}"/>
          </ac:grpSpMkLst>
        </pc:grpChg>
        <pc:grpChg chg="del mod">
          <ac:chgData name="TSEKERIDOU Sofia" userId="52e6e1df-986c-48d0-805b-284446f6d4a3" providerId="ADAL" clId="{30F8DB72-DB31-4C51-B670-C3ABBD1D5645}" dt="2025-01-16T07:15:23.861" v="8465" actId="478"/>
          <ac:grpSpMkLst>
            <pc:docMk/>
            <pc:sldMk cId="1139440767" sldId="293"/>
            <ac:grpSpMk id="63" creationId="{B8EA8521-DBDA-7D6D-822B-9F296E56018E}"/>
          </ac:grpSpMkLst>
        </pc:grpChg>
        <pc:grpChg chg="del mod">
          <ac:chgData name="TSEKERIDOU Sofia" userId="52e6e1df-986c-48d0-805b-284446f6d4a3" providerId="ADAL" clId="{30F8DB72-DB31-4C51-B670-C3ABBD1D5645}" dt="2025-01-16T07:15:04.714" v="8455" actId="478"/>
          <ac:grpSpMkLst>
            <pc:docMk/>
            <pc:sldMk cId="1139440767" sldId="293"/>
            <ac:grpSpMk id="69" creationId="{9FF5EE67-67F2-3202-3683-4230003D5F30}"/>
          </ac:grpSpMkLst>
        </pc:grpChg>
        <pc:grpChg chg="del mod">
          <ac:chgData name="TSEKERIDOU Sofia" userId="52e6e1df-986c-48d0-805b-284446f6d4a3" providerId="ADAL" clId="{30F8DB72-DB31-4C51-B670-C3ABBD1D5645}" dt="2025-01-16T07:15:02.712" v="8454" actId="478"/>
          <ac:grpSpMkLst>
            <pc:docMk/>
            <pc:sldMk cId="1139440767" sldId="293"/>
            <ac:grpSpMk id="74" creationId="{569AACD0-2FBA-AFAC-B2CA-AA1ED3F09784}"/>
          </ac:grpSpMkLst>
        </pc:grpChg>
        <pc:grpChg chg="del mod">
          <ac:chgData name="TSEKERIDOU Sofia" userId="52e6e1df-986c-48d0-805b-284446f6d4a3" providerId="ADAL" clId="{30F8DB72-DB31-4C51-B670-C3ABBD1D5645}" dt="2025-01-16T07:15:09.478" v="8458" actId="478"/>
          <ac:grpSpMkLst>
            <pc:docMk/>
            <pc:sldMk cId="1139440767" sldId="293"/>
            <ac:grpSpMk id="77" creationId="{55E7F58A-FF30-2CFF-B729-9EECD31BFD38}"/>
          </ac:grpSpMkLst>
        </pc:grpChg>
        <pc:grpChg chg="del mod topLvl">
          <ac:chgData name="TSEKERIDOU Sofia" userId="52e6e1df-986c-48d0-805b-284446f6d4a3" providerId="ADAL" clId="{30F8DB72-DB31-4C51-B670-C3ABBD1D5645}" dt="2025-01-15T12:53:03.910" v="4129" actId="478"/>
          <ac:grpSpMkLst>
            <pc:docMk/>
            <pc:sldMk cId="1139440767" sldId="293"/>
            <ac:grpSpMk id="89" creationId="{C00A5CB2-117C-0D66-DB07-8259F658D821}"/>
          </ac:grpSpMkLst>
        </pc:grpChg>
        <pc:grpChg chg="del">
          <ac:chgData name="TSEKERIDOU Sofia" userId="52e6e1df-986c-48d0-805b-284446f6d4a3" providerId="ADAL" clId="{30F8DB72-DB31-4C51-B670-C3ABBD1D5645}" dt="2025-01-15T12:52:24.615" v="4124" actId="165"/>
          <ac:grpSpMkLst>
            <pc:docMk/>
            <pc:sldMk cId="1139440767" sldId="293"/>
            <ac:grpSpMk id="97" creationId="{01C81343-EC55-1CC3-FD8D-17CE590A7B17}"/>
          </ac:grpSpMkLst>
        </pc:grpChg>
        <pc:grpChg chg="del">
          <ac:chgData name="TSEKERIDOU Sofia" userId="52e6e1df-986c-48d0-805b-284446f6d4a3" providerId="ADAL" clId="{30F8DB72-DB31-4C51-B670-C3ABBD1D5645}" dt="2025-01-15T12:53:09.519" v="4130" actId="478"/>
          <ac:grpSpMkLst>
            <pc:docMk/>
            <pc:sldMk cId="1139440767" sldId="293"/>
            <ac:grpSpMk id="102" creationId="{C5343C11-6D07-C8A1-3A50-FFA848A744B6}"/>
          </ac:grpSpMkLst>
        </pc:grpChg>
        <pc:grpChg chg="del">
          <ac:chgData name="TSEKERIDOU Sofia" userId="52e6e1df-986c-48d0-805b-284446f6d4a3" providerId="ADAL" clId="{30F8DB72-DB31-4C51-B670-C3ABBD1D5645}" dt="2025-01-15T12:52:01.480" v="4119" actId="478"/>
          <ac:grpSpMkLst>
            <pc:docMk/>
            <pc:sldMk cId="1139440767" sldId="293"/>
            <ac:grpSpMk id="103" creationId="{73009941-86A8-3FA1-208F-05FB7E04A172}"/>
          </ac:grpSpMkLst>
        </pc:grpChg>
        <pc:picChg chg="mod">
          <ac:chgData name="TSEKERIDOU Sofia" userId="52e6e1df-986c-48d0-805b-284446f6d4a3" providerId="ADAL" clId="{30F8DB72-DB31-4C51-B670-C3ABBD1D5645}" dt="2025-01-15T12:58:11.930" v="4200"/>
          <ac:picMkLst>
            <pc:docMk/>
            <pc:sldMk cId="1139440767" sldId="293"/>
            <ac:picMk id="3" creationId="{F4676C0C-4C92-250E-B58C-A01F2EE6A0C6}"/>
          </ac:picMkLst>
        </pc:picChg>
        <pc:picChg chg="add mod">
          <ac:chgData name="TSEKERIDOU Sofia" userId="52e6e1df-986c-48d0-805b-284446f6d4a3" providerId="ADAL" clId="{30F8DB72-DB31-4C51-B670-C3ABBD1D5645}" dt="2025-01-15T13:07:04.271" v="4340" actId="1076"/>
          <ac:picMkLst>
            <pc:docMk/>
            <pc:sldMk cId="1139440767" sldId="293"/>
            <ac:picMk id="5" creationId="{15AE84E9-B4EA-BB19-A396-60FDF4CC79BF}"/>
          </ac:picMkLst>
        </pc:picChg>
        <pc:picChg chg="add mod modCrop">
          <ac:chgData name="TSEKERIDOU Sofia" userId="52e6e1df-986c-48d0-805b-284446f6d4a3" providerId="ADAL" clId="{30F8DB72-DB31-4C51-B670-C3ABBD1D5645}" dt="2025-01-15T13:05:35.429" v="4331" actId="1076"/>
          <ac:picMkLst>
            <pc:docMk/>
            <pc:sldMk cId="1139440767" sldId="293"/>
            <ac:picMk id="6" creationId="{0A07FD1F-F8B1-D22F-A508-F18B83712F16}"/>
          </ac:picMkLst>
        </pc:picChg>
        <pc:picChg chg="del mod">
          <ac:chgData name="TSEKERIDOU Sofia" userId="52e6e1df-986c-48d0-805b-284446f6d4a3" providerId="ADAL" clId="{30F8DB72-DB31-4C51-B670-C3ABBD1D5645}" dt="2025-01-16T07:15:06.187" v="8456" actId="478"/>
          <ac:picMkLst>
            <pc:docMk/>
            <pc:sldMk cId="1139440767" sldId="293"/>
            <ac:picMk id="22" creationId="{198D434F-0DEE-9344-91E6-7869CD99E96B}"/>
          </ac:picMkLst>
        </pc:picChg>
        <pc:picChg chg="del mod">
          <ac:chgData name="TSEKERIDOU Sofia" userId="52e6e1df-986c-48d0-805b-284446f6d4a3" providerId="ADAL" clId="{30F8DB72-DB31-4C51-B670-C3ABBD1D5645}" dt="2025-01-16T07:15:24.778" v="8466" actId="478"/>
          <ac:picMkLst>
            <pc:docMk/>
            <pc:sldMk cId="1139440767" sldId="293"/>
            <ac:picMk id="38" creationId="{ED57764D-332C-4A42-DD4A-96DBA87C925A}"/>
          </ac:picMkLst>
        </pc:picChg>
        <pc:picChg chg="del mod">
          <ac:chgData name="TSEKERIDOU Sofia" userId="52e6e1df-986c-48d0-805b-284446f6d4a3" providerId="ADAL" clId="{30F8DB72-DB31-4C51-B670-C3ABBD1D5645}" dt="2025-01-16T07:15:21.601" v="8464" actId="478"/>
          <ac:picMkLst>
            <pc:docMk/>
            <pc:sldMk cId="1139440767" sldId="293"/>
            <ac:picMk id="40" creationId="{BB456E35-668E-1B76-2C0E-AD245616BDA6}"/>
          </ac:picMkLst>
        </pc:picChg>
        <pc:picChg chg="del mod">
          <ac:chgData name="TSEKERIDOU Sofia" userId="52e6e1df-986c-48d0-805b-284446f6d4a3" providerId="ADAL" clId="{30F8DB72-DB31-4C51-B670-C3ABBD1D5645}" dt="2025-01-16T07:15:11.338" v="8459" actId="478"/>
          <ac:picMkLst>
            <pc:docMk/>
            <pc:sldMk cId="1139440767" sldId="293"/>
            <ac:picMk id="44" creationId="{5A2A9BA8-4639-6958-64E6-A99C49AD5DBB}"/>
          </ac:picMkLst>
        </pc:picChg>
        <pc:picChg chg="mod topLvl">
          <ac:chgData name="TSEKERIDOU Sofia" userId="52e6e1df-986c-48d0-805b-284446f6d4a3" providerId="ADAL" clId="{30F8DB72-DB31-4C51-B670-C3ABBD1D5645}" dt="2025-01-15T13:06:03.290" v="4336" actId="1076"/>
          <ac:picMkLst>
            <pc:docMk/>
            <pc:sldMk cId="1139440767" sldId="293"/>
            <ac:picMk id="1026" creationId="{0C8A6499-B447-D936-E82F-EB69E92B6BCB}"/>
          </ac:picMkLst>
        </pc:picChg>
        <pc:cxnChg chg="del mod">
          <ac:chgData name="TSEKERIDOU Sofia" userId="52e6e1df-986c-48d0-805b-284446f6d4a3" providerId="ADAL" clId="{30F8DB72-DB31-4C51-B670-C3ABBD1D5645}" dt="2025-01-16T07:14:59.768" v="8453" actId="478"/>
          <ac:cxnSpMkLst>
            <pc:docMk/>
            <pc:sldMk cId="1139440767" sldId="293"/>
            <ac:cxnSpMk id="99" creationId="{145E48E7-17F8-C9B5-610E-FE2A5C1A0C78}"/>
          </ac:cxnSpMkLst>
        </pc:cxnChg>
      </pc:sldChg>
      <pc:sldChg chg="addSp modSp add mod ord">
        <pc:chgData name="TSEKERIDOU Sofia" userId="52e6e1df-986c-48d0-805b-284446f6d4a3" providerId="ADAL" clId="{30F8DB72-DB31-4C51-B670-C3ABBD1D5645}" dt="2025-01-16T07:59:05.104" v="9350" actId="114"/>
        <pc:sldMkLst>
          <pc:docMk/>
          <pc:sldMk cId="2154237801" sldId="294"/>
        </pc:sldMkLst>
        <pc:spChg chg="mod">
          <ac:chgData name="TSEKERIDOU Sofia" userId="52e6e1df-986c-48d0-805b-284446f6d4a3" providerId="ADAL" clId="{30F8DB72-DB31-4C51-B670-C3ABBD1D5645}" dt="2025-01-16T07:59:05.104" v="9350" actId="114"/>
          <ac:spMkLst>
            <pc:docMk/>
            <pc:sldMk cId="2154237801" sldId="294"/>
            <ac:spMk id="3" creationId="{30F8A040-E479-E6E8-B030-4FEDF5CF515C}"/>
          </ac:spMkLst>
        </pc:spChg>
        <pc:spChg chg="mod">
          <ac:chgData name="TSEKERIDOU Sofia" userId="52e6e1df-986c-48d0-805b-284446f6d4a3" providerId="ADAL" clId="{30F8DB72-DB31-4C51-B670-C3ABBD1D5645}" dt="2025-01-16T07:12:46.386" v="8393" actId="20577"/>
          <ac:spMkLst>
            <pc:docMk/>
            <pc:sldMk cId="2154237801" sldId="294"/>
            <ac:spMk id="4" creationId="{A0540E22-36C2-C8E1-8FB4-07D667781563}"/>
          </ac:spMkLst>
        </pc:spChg>
        <pc:picChg chg="add mod">
          <ac:chgData name="TSEKERIDOU Sofia" userId="52e6e1df-986c-48d0-805b-284446f6d4a3" providerId="ADAL" clId="{30F8DB72-DB31-4C51-B670-C3ABBD1D5645}" dt="2025-01-15T13:19:58.488" v="4864" actId="1076"/>
          <ac:picMkLst>
            <pc:docMk/>
            <pc:sldMk cId="2154237801" sldId="294"/>
            <ac:picMk id="2050" creationId="{FB539E5D-6951-3E17-FC84-8CE940DB872B}"/>
          </ac:picMkLst>
        </pc:picChg>
      </pc:sldChg>
      <pc:sldChg chg="modSp add mod">
        <pc:chgData name="TSEKERIDOU Sofia" userId="52e6e1df-986c-48d0-805b-284446f6d4a3" providerId="ADAL" clId="{30F8DB72-DB31-4C51-B670-C3ABBD1D5645}" dt="2025-01-16T07:22:26.953" v="8722" actId="5793"/>
        <pc:sldMkLst>
          <pc:docMk/>
          <pc:sldMk cId="2049001439" sldId="295"/>
        </pc:sldMkLst>
        <pc:spChg chg="mod">
          <ac:chgData name="TSEKERIDOU Sofia" userId="52e6e1df-986c-48d0-805b-284446f6d4a3" providerId="ADAL" clId="{30F8DB72-DB31-4C51-B670-C3ABBD1D5645}" dt="2025-01-16T07:22:26.953" v="8722" actId="5793"/>
          <ac:spMkLst>
            <pc:docMk/>
            <pc:sldMk cId="2049001439" sldId="295"/>
            <ac:spMk id="3" creationId="{1D9788F5-449F-5929-6804-20C0B4AF933A}"/>
          </ac:spMkLst>
        </pc:spChg>
        <pc:spChg chg="mod">
          <ac:chgData name="TSEKERIDOU Sofia" userId="52e6e1df-986c-48d0-805b-284446f6d4a3" providerId="ADAL" clId="{30F8DB72-DB31-4C51-B670-C3ABBD1D5645}" dt="2025-01-15T13:32:22.319" v="4928" actId="20577"/>
          <ac:spMkLst>
            <pc:docMk/>
            <pc:sldMk cId="2049001439" sldId="295"/>
            <ac:spMk id="4" creationId="{54314803-4A56-0423-EB2F-A299461C5249}"/>
          </ac:spMkLst>
        </pc:spChg>
      </pc:sldChg>
      <pc:sldChg chg="modSp add del mod">
        <pc:chgData name="TSEKERIDOU Sofia" userId="52e6e1df-986c-48d0-805b-284446f6d4a3" providerId="ADAL" clId="{30F8DB72-DB31-4C51-B670-C3ABBD1D5645}" dt="2025-01-15T13:15:30.398" v="4481" actId="47"/>
        <pc:sldMkLst>
          <pc:docMk/>
          <pc:sldMk cId="2476503832" sldId="295"/>
        </pc:sldMkLst>
        <pc:spChg chg="mod">
          <ac:chgData name="TSEKERIDOU Sofia" userId="52e6e1df-986c-48d0-805b-284446f6d4a3" providerId="ADAL" clId="{30F8DB72-DB31-4C51-B670-C3ABBD1D5645}" dt="2025-01-15T13:14:39.811" v="4480"/>
          <ac:spMkLst>
            <pc:docMk/>
            <pc:sldMk cId="2476503832" sldId="295"/>
            <ac:spMk id="3" creationId="{86F51754-FAF9-4C52-1BA9-2C24FFB4B0E0}"/>
          </ac:spMkLst>
        </pc:spChg>
        <pc:spChg chg="mod">
          <ac:chgData name="TSEKERIDOU Sofia" userId="52e6e1df-986c-48d0-805b-284446f6d4a3" providerId="ADAL" clId="{30F8DB72-DB31-4C51-B670-C3ABBD1D5645}" dt="2025-01-15T13:14:02.738" v="4474" actId="20577"/>
          <ac:spMkLst>
            <pc:docMk/>
            <pc:sldMk cId="2476503832" sldId="295"/>
            <ac:spMk id="4" creationId="{4588D7F0-1097-B92A-EE28-9D3F7205FFD6}"/>
          </ac:spMkLst>
        </pc:spChg>
      </pc:sldChg>
      <pc:sldChg chg="modSp add mod">
        <pc:chgData name="TSEKERIDOU Sofia" userId="52e6e1df-986c-48d0-805b-284446f6d4a3" providerId="ADAL" clId="{30F8DB72-DB31-4C51-B670-C3ABBD1D5645}" dt="2025-01-16T06:58:45.316" v="7705" actId="14100"/>
        <pc:sldMkLst>
          <pc:docMk/>
          <pc:sldMk cId="1343898383" sldId="296"/>
        </pc:sldMkLst>
        <pc:spChg chg="mod">
          <ac:chgData name="TSEKERIDOU Sofia" userId="52e6e1df-986c-48d0-805b-284446f6d4a3" providerId="ADAL" clId="{30F8DB72-DB31-4C51-B670-C3ABBD1D5645}" dt="2025-01-15T14:04:39.618" v="6367"/>
          <ac:spMkLst>
            <pc:docMk/>
            <pc:sldMk cId="1343898383" sldId="296"/>
            <ac:spMk id="2" creationId="{5E8B198A-EEB0-F52A-4CC6-E92106B6271F}"/>
          </ac:spMkLst>
        </pc:spChg>
        <pc:spChg chg="mod">
          <ac:chgData name="TSEKERIDOU Sofia" userId="52e6e1df-986c-48d0-805b-284446f6d4a3" providerId="ADAL" clId="{30F8DB72-DB31-4C51-B670-C3ABBD1D5645}" dt="2025-01-16T06:58:39.140" v="7703" actId="27636"/>
          <ac:spMkLst>
            <pc:docMk/>
            <pc:sldMk cId="1343898383" sldId="296"/>
            <ac:spMk id="4" creationId="{854E1F30-9B55-89FB-FF55-A33966DE45C2}"/>
          </ac:spMkLst>
        </pc:spChg>
        <pc:picChg chg="mod">
          <ac:chgData name="TSEKERIDOU Sofia" userId="52e6e1df-986c-48d0-805b-284446f6d4a3" providerId="ADAL" clId="{30F8DB72-DB31-4C51-B670-C3ABBD1D5645}" dt="2025-01-16T06:58:45.316" v="7705" actId="14100"/>
          <ac:picMkLst>
            <pc:docMk/>
            <pc:sldMk cId="1343898383" sldId="296"/>
            <ac:picMk id="4098" creationId="{6D42C34A-6493-1E8E-9419-0687AC4C018B}"/>
          </ac:picMkLst>
        </pc:picChg>
      </pc:sldChg>
      <pc:sldChg chg="modSp add mod ord">
        <pc:chgData name="TSEKERIDOU Sofia" userId="52e6e1df-986c-48d0-805b-284446f6d4a3" providerId="ADAL" clId="{30F8DB72-DB31-4C51-B670-C3ABBD1D5645}" dt="2025-01-16T07:33:36.667" v="9341" actId="20577"/>
        <pc:sldMkLst>
          <pc:docMk/>
          <pc:sldMk cId="1606642704" sldId="297"/>
        </pc:sldMkLst>
        <pc:spChg chg="mod">
          <ac:chgData name="TSEKERIDOU Sofia" userId="52e6e1df-986c-48d0-805b-284446f6d4a3" providerId="ADAL" clId="{30F8DB72-DB31-4C51-B670-C3ABBD1D5645}" dt="2025-01-16T07:33:36.667" v="9341" actId="20577"/>
          <ac:spMkLst>
            <pc:docMk/>
            <pc:sldMk cId="1606642704" sldId="297"/>
            <ac:spMk id="3" creationId="{EE3786A3-6339-9A18-6B7D-588A9E597A72}"/>
          </ac:spMkLst>
        </pc:spChg>
        <pc:spChg chg="mod">
          <ac:chgData name="TSEKERIDOU Sofia" userId="52e6e1df-986c-48d0-805b-284446f6d4a3" providerId="ADAL" clId="{30F8DB72-DB31-4C51-B670-C3ABBD1D5645}" dt="2025-01-16T07:32:45.235" v="9221" actId="6549"/>
          <ac:spMkLst>
            <pc:docMk/>
            <pc:sldMk cId="1606642704" sldId="297"/>
            <ac:spMk id="4" creationId="{50C2A4EF-BF87-7504-AFE5-88C8DA31B754}"/>
          </ac:spMkLst>
        </pc:spChg>
      </pc:sldChg>
    </pc:docChg>
  </pc:docChgLst>
  <pc:docChgLst>
    <pc:chgData name="TSEKERIDOU Sofia" userId="52e6e1df-986c-48d0-805b-284446f6d4a3" providerId="ADAL" clId="{65C21B5F-78A4-4350-BBD9-AFACFD4FA528}"/>
    <pc:docChg chg="undo custSel addSld delSld modSld">
      <pc:chgData name="TSEKERIDOU Sofia" userId="52e6e1df-986c-48d0-805b-284446f6d4a3" providerId="ADAL" clId="{65C21B5F-78A4-4350-BBD9-AFACFD4FA528}" dt="2025-01-16T12:24:38.712" v="30" actId="47"/>
      <pc:docMkLst>
        <pc:docMk/>
      </pc:docMkLst>
      <pc:sldChg chg="delSp modSp mod delAnim modAnim">
        <pc:chgData name="TSEKERIDOU Sofia" userId="52e6e1df-986c-48d0-805b-284446f6d4a3" providerId="ADAL" clId="{65C21B5F-78A4-4350-BBD9-AFACFD4FA528}" dt="2025-01-16T12:21:20.123" v="9" actId="14100"/>
        <pc:sldMkLst>
          <pc:docMk/>
          <pc:sldMk cId="0" sldId="257"/>
        </pc:sldMkLst>
        <pc:spChg chg="del">
          <ac:chgData name="TSEKERIDOU Sofia" userId="52e6e1df-986c-48d0-805b-284446f6d4a3" providerId="ADAL" clId="{65C21B5F-78A4-4350-BBD9-AFACFD4FA528}" dt="2025-01-16T12:20:47.692" v="3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TSEKERIDOU Sofia" userId="52e6e1df-986c-48d0-805b-284446f6d4a3" providerId="ADAL" clId="{65C21B5F-78A4-4350-BBD9-AFACFD4FA528}" dt="2025-01-16T12:21:03.653" v="5" actId="1076"/>
          <ac:spMkLst>
            <pc:docMk/>
            <pc:sldMk cId="0" sldId="257"/>
            <ac:spMk id="59" creationId="{D0610D88-A95D-F28A-8B40-42BEC5962D36}"/>
          </ac:spMkLst>
        </pc:spChg>
        <pc:spChg chg="mod">
          <ac:chgData name="TSEKERIDOU Sofia" userId="52e6e1df-986c-48d0-805b-284446f6d4a3" providerId="ADAL" clId="{65C21B5F-78A4-4350-BBD9-AFACFD4FA528}" dt="2025-01-16T12:21:11.568" v="7" actId="14100"/>
          <ac:spMkLst>
            <pc:docMk/>
            <pc:sldMk cId="0" sldId="257"/>
            <ac:spMk id="66" creationId="{858BC078-8F55-472A-5875-71EED42D6C93}"/>
          </ac:spMkLst>
        </pc:spChg>
        <pc:spChg chg="mod">
          <ac:chgData name="TSEKERIDOU Sofia" userId="52e6e1df-986c-48d0-805b-284446f6d4a3" providerId="ADAL" clId="{65C21B5F-78A4-4350-BBD9-AFACFD4FA528}" dt="2025-01-16T12:21:20.123" v="9" actId="14100"/>
          <ac:spMkLst>
            <pc:docMk/>
            <pc:sldMk cId="0" sldId="257"/>
            <ac:spMk id="68" creationId="{FE39B9F3-E918-7425-7D68-B5B6C65E7239}"/>
          </ac:spMkLst>
        </pc:spChg>
        <pc:spChg chg="del">
          <ac:chgData name="TSEKERIDOU Sofia" userId="52e6e1df-986c-48d0-805b-284446f6d4a3" providerId="ADAL" clId="{65C21B5F-78A4-4350-BBD9-AFACFD4FA528}" dt="2025-01-16T12:20:47.692" v="3" actId="478"/>
          <ac:spMkLst>
            <pc:docMk/>
            <pc:sldMk cId="0" sldId="257"/>
            <ac:spMk id="94" creationId="{5E7D270A-440F-D4C9-9AC1-9BA3F9010DBF}"/>
          </ac:spMkLst>
        </pc:spChg>
        <pc:spChg chg="del">
          <ac:chgData name="TSEKERIDOU Sofia" userId="52e6e1df-986c-48d0-805b-284446f6d4a3" providerId="ADAL" clId="{65C21B5F-78A4-4350-BBD9-AFACFD4FA528}" dt="2025-01-16T12:20:47.692" v="3" actId="478"/>
          <ac:spMkLst>
            <pc:docMk/>
            <pc:sldMk cId="0" sldId="257"/>
            <ac:spMk id="95" creationId="{4A1F4312-FB38-E78A-A008-612D84BC0FE0}"/>
          </ac:spMkLst>
        </pc:spChg>
        <pc:spChg chg="del">
          <ac:chgData name="TSEKERIDOU Sofia" userId="52e6e1df-986c-48d0-805b-284446f6d4a3" providerId="ADAL" clId="{65C21B5F-78A4-4350-BBD9-AFACFD4FA528}" dt="2025-01-16T12:20:47.692" v="3" actId="478"/>
          <ac:spMkLst>
            <pc:docMk/>
            <pc:sldMk cId="0" sldId="257"/>
            <ac:spMk id="96" creationId="{84170EB4-4D51-0F9E-D3D5-1823F4FCC6A9}"/>
          </ac:spMkLst>
        </pc:spChg>
        <pc:grpChg chg="del">
          <ac:chgData name="TSEKERIDOU Sofia" userId="52e6e1df-986c-48d0-805b-284446f6d4a3" providerId="ADAL" clId="{65C21B5F-78A4-4350-BBD9-AFACFD4FA528}" dt="2025-01-16T12:20:47.692" v="3" actId="478"/>
          <ac:grpSpMkLst>
            <pc:docMk/>
            <pc:sldMk cId="0" sldId="257"/>
            <ac:grpSpMk id="49" creationId="{49F5CDF7-78CC-65EB-370C-538A6AA8E10C}"/>
          </ac:grpSpMkLst>
        </pc:grpChg>
        <pc:grpChg chg="del">
          <ac:chgData name="TSEKERIDOU Sofia" userId="52e6e1df-986c-48d0-805b-284446f6d4a3" providerId="ADAL" clId="{65C21B5F-78A4-4350-BBD9-AFACFD4FA528}" dt="2025-01-16T12:20:47.692" v="3" actId="478"/>
          <ac:grpSpMkLst>
            <pc:docMk/>
            <pc:sldMk cId="0" sldId="257"/>
            <ac:grpSpMk id="69" creationId="{969D3590-B773-82C1-E785-6B2D1444A083}"/>
          </ac:grpSpMkLst>
        </pc:grpChg>
        <pc:grpChg chg="del">
          <ac:chgData name="TSEKERIDOU Sofia" userId="52e6e1df-986c-48d0-805b-284446f6d4a3" providerId="ADAL" clId="{65C21B5F-78A4-4350-BBD9-AFACFD4FA528}" dt="2025-01-16T12:20:47.692" v="3" actId="478"/>
          <ac:grpSpMkLst>
            <pc:docMk/>
            <pc:sldMk cId="0" sldId="257"/>
            <ac:grpSpMk id="74" creationId="{7C624886-0FD9-F1D8-FB4B-AC4AA109C1D9}"/>
          </ac:grpSpMkLst>
        </pc:grpChg>
        <pc:grpChg chg="del">
          <ac:chgData name="TSEKERIDOU Sofia" userId="52e6e1df-986c-48d0-805b-284446f6d4a3" providerId="ADAL" clId="{65C21B5F-78A4-4350-BBD9-AFACFD4FA528}" dt="2025-01-16T12:20:47.692" v="3" actId="478"/>
          <ac:grpSpMkLst>
            <pc:docMk/>
            <pc:sldMk cId="0" sldId="257"/>
            <ac:grpSpMk id="77" creationId="{A0CDEE38-8D2F-3D4B-0DBB-83D8AD9406DA}"/>
          </ac:grpSpMkLst>
        </pc:grpChg>
        <pc:grpChg chg="del">
          <ac:chgData name="TSEKERIDOU Sofia" userId="52e6e1df-986c-48d0-805b-284446f6d4a3" providerId="ADAL" clId="{65C21B5F-78A4-4350-BBD9-AFACFD4FA528}" dt="2025-01-16T12:18:27.626" v="2" actId="478"/>
          <ac:grpSpMkLst>
            <pc:docMk/>
            <pc:sldMk cId="0" sldId="257"/>
            <ac:grpSpMk id="97" creationId="{64BB0B63-DB48-3ED2-34AA-6AA54207075F}"/>
          </ac:grpSpMkLst>
        </pc:grpChg>
        <pc:grpChg chg="del">
          <ac:chgData name="TSEKERIDOU Sofia" userId="52e6e1df-986c-48d0-805b-284446f6d4a3" providerId="ADAL" clId="{65C21B5F-78A4-4350-BBD9-AFACFD4FA528}" dt="2025-01-16T12:20:55.312" v="4" actId="478"/>
          <ac:grpSpMkLst>
            <pc:docMk/>
            <pc:sldMk cId="0" sldId="257"/>
            <ac:grpSpMk id="103" creationId="{B2DF95DD-F65D-2996-5EE9-61B1BAA3A039}"/>
          </ac:grpSpMkLst>
        </pc:grpChg>
        <pc:picChg chg="del">
          <ac:chgData name="TSEKERIDOU Sofia" userId="52e6e1df-986c-48d0-805b-284446f6d4a3" providerId="ADAL" clId="{65C21B5F-78A4-4350-BBD9-AFACFD4FA528}" dt="2025-01-16T12:20:47.692" v="3" actId="478"/>
          <ac:picMkLst>
            <pc:docMk/>
            <pc:sldMk cId="0" sldId="257"/>
            <ac:picMk id="22" creationId="{0C708163-F2A5-7B6D-F7DC-D67D53709AF3}"/>
          </ac:picMkLst>
        </pc:picChg>
        <pc:picChg chg="del">
          <ac:chgData name="TSEKERIDOU Sofia" userId="52e6e1df-986c-48d0-805b-284446f6d4a3" providerId="ADAL" clId="{65C21B5F-78A4-4350-BBD9-AFACFD4FA528}" dt="2025-01-16T12:20:47.692" v="3" actId="478"/>
          <ac:picMkLst>
            <pc:docMk/>
            <pc:sldMk cId="0" sldId="257"/>
            <ac:picMk id="44" creationId="{DDAB9D98-B9B1-B23C-DA49-D33D39243FD2}"/>
          </ac:picMkLst>
        </pc:picChg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2303614396" sldId="264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830055961" sldId="271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1266461684" sldId="272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377561284" sldId="273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1651148634" sldId="274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2323253669" sldId="275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841091616" sldId="276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151498641" sldId="277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2750626996" sldId="278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736268550" sldId="279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2359310205" sldId="280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3455058963" sldId="282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4242265436" sldId="283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1319212481" sldId="284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3466134825" sldId="285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1636304677" sldId="286"/>
        </pc:sldMkLst>
      </pc:sldChg>
      <pc:sldChg chg="del">
        <pc:chgData name="TSEKERIDOU Sofia" userId="52e6e1df-986c-48d0-805b-284446f6d4a3" providerId="ADAL" clId="{65C21B5F-78A4-4350-BBD9-AFACFD4FA528}" dt="2025-01-16T12:24:38.712" v="30" actId="47"/>
        <pc:sldMkLst>
          <pc:docMk/>
          <pc:sldMk cId="587317219" sldId="287"/>
        </pc:sldMkLst>
      </pc:sldChg>
      <pc:sldChg chg="addSp delSp modSp add mod addAnim delAnim modAnim">
        <pc:chgData name="TSEKERIDOU Sofia" userId="52e6e1df-986c-48d0-805b-284446f6d4a3" providerId="ADAL" clId="{65C21B5F-78A4-4350-BBD9-AFACFD4FA528}" dt="2025-01-16T12:22:22.659" v="22" actId="14100"/>
        <pc:sldMkLst>
          <pc:docMk/>
          <pc:sldMk cId="896140407" sldId="298"/>
        </pc:sldMkLst>
        <pc:spChg chg="del">
          <ac:chgData name="TSEKERIDOU Sofia" userId="52e6e1df-986c-48d0-805b-284446f6d4a3" providerId="ADAL" clId="{65C21B5F-78A4-4350-BBD9-AFACFD4FA528}" dt="2025-01-16T12:21:44.274" v="11" actId="478"/>
          <ac:spMkLst>
            <pc:docMk/>
            <pc:sldMk cId="896140407" sldId="298"/>
            <ac:spMk id="59" creationId="{D11655FC-C20C-199B-ACC8-E90891E5B1B5}"/>
          </ac:spMkLst>
        </pc:spChg>
        <pc:spChg chg="del">
          <ac:chgData name="TSEKERIDOU Sofia" userId="52e6e1df-986c-48d0-805b-284446f6d4a3" providerId="ADAL" clId="{65C21B5F-78A4-4350-BBD9-AFACFD4FA528}" dt="2025-01-16T12:21:44.274" v="11" actId="478"/>
          <ac:spMkLst>
            <pc:docMk/>
            <pc:sldMk cId="896140407" sldId="298"/>
            <ac:spMk id="66" creationId="{C5FEF0CF-8B05-66AC-4702-44A60B0778D0}"/>
          </ac:spMkLst>
        </pc:spChg>
        <pc:spChg chg="del">
          <ac:chgData name="TSEKERIDOU Sofia" userId="52e6e1df-986c-48d0-805b-284446f6d4a3" providerId="ADAL" clId="{65C21B5F-78A4-4350-BBD9-AFACFD4FA528}" dt="2025-01-16T12:21:44.274" v="11" actId="478"/>
          <ac:spMkLst>
            <pc:docMk/>
            <pc:sldMk cId="896140407" sldId="298"/>
            <ac:spMk id="68" creationId="{F4328C86-0DB4-4873-A169-58967BCC705A}"/>
          </ac:spMkLst>
        </pc:spChg>
        <pc:spChg chg="del topLvl">
          <ac:chgData name="TSEKERIDOU Sofia" userId="52e6e1df-986c-48d0-805b-284446f6d4a3" providerId="ADAL" clId="{65C21B5F-78A4-4350-BBD9-AFACFD4FA528}" dt="2025-01-16T12:22:02.378" v="16" actId="478"/>
          <ac:spMkLst>
            <pc:docMk/>
            <pc:sldMk cId="896140407" sldId="298"/>
            <ac:spMk id="91" creationId="{B8082DAB-3FE3-379B-E90A-14714234C19F}"/>
          </ac:spMkLst>
        </pc:spChg>
        <pc:spChg chg="mod">
          <ac:chgData name="TSEKERIDOU Sofia" userId="52e6e1df-986c-48d0-805b-284446f6d4a3" providerId="ADAL" clId="{65C21B5F-78A4-4350-BBD9-AFACFD4FA528}" dt="2025-01-16T12:22:09.265" v="18" actId="14100"/>
          <ac:spMkLst>
            <pc:docMk/>
            <pc:sldMk cId="896140407" sldId="298"/>
            <ac:spMk id="94" creationId="{7C46E2E6-129B-E0B1-A450-2D9DBEE5B42F}"/>
          </ac:spMkLst>
        </pc:spChg>
        <pc:spChg chg="mod">
          <ac:chgData name="TSEKERIDOU Sofia" userId="52e6e1df-986c-48d0-805b-284446f6d4a3" providerId="ADAL" clId="{65C21B5F-78A4-4350-BBD9-AFACFD4FA528}" dt="2025-01-16T12:22:16.171" v="20" actId="14100"/>
          <ac:spMkLst>
            <pc:docMk/>
            <pc:sldMk cId="896140407" sldId="298"/>
            <ac:spMk id="95" creationId="{FD654951-95CF-668C-4380-A36C3ABC085A}"/>
          </ac:spMkLst>
        </pc:spChg>
        <pc:spChg chg="mod">
          <ac:chgData name="TSEKERIDOU Sofia" userId="52e6e1df-986c-48d0-805b-284446f6d4a3" providerId="ADAL" clId="{65C21B5F-78A4-4350-BBD9-AFACFD4FA528}" dt="2025-01-16T12:22:22.659" v="22" actId="14100"/>
          <ac:spMkLst>
            <pc:docMk/>
            <pc:sldMk cId="896140407" sldId="298"/>
            <ac:spMk id="96" creationId="{FB7227E5-3852-82A7-6DA3-AB27B74E1F41}"/>
          </ac:spMkLst>
        </pc:spChg>
        <pc:spChg chg="del topLvl">
          <ac:chgData name="TSEKERIDOU Sofia" userId="52e6e1df-986c-48d0-805b-284446f6d4a3" providerId="ADAL" clId="{65C21B5F-78A4-4350-BBD9-AFACFD4FA528}" dt="2025-01-16T12:22:00.257" v="15" actId="478"/>
          <ac:spMkLst>
            <pc:docMk/>
            <pc:sldMk cId="896140407" sldId="298"/>
            <ac:spMk id="100" creationId="{106B9557-656D-1173-6CAB-81C6967274FC}"/>
          </ac:spMkLst>
        </pc:spChg>
        <pc:grpChg chg="del">
          <ac:chgData name="TSEKERIDOU Sofia" userId="52e6e1df-986c-48d0-805b-284446f6d4a3" providerId="ADAL" clId="{65C21B5F-78A4-4350-BBD9-AFACFD4FA528}" dt="2025-01-16T12:21:44.274" v="11" actId="478"/>
          <ac:grpSpMkLst>
            <pc:docMk/>
            <pc:sldMk cId="896140407" sldId="298"/>
            <ac:grpSpMk id="52" creationId="{F9BF8676-0D73-AEA0-786D-C34E555C0FBF}"/>
          </ac:grpSpMkLst>
        </pc:grpChg>
        <pc:grpChg chg="del">
          <ac:chgData name="TSEKERIDOU Sofia" userId="52e6e1df-986c-48d0-805b-284446f6d4a3" providerId="ADAL" clId="{65C21B5F-78A4-4350-BBD9-AFACFD4FA528}" dt="2025-01-16T12:21:57.359" v="14" actId="478"/>
          <ac:grpSpMkLst>
            <pc:docMk/>
            <pc:sldMk cId="896140407" sldId="298"/>
            <ac:grpSpMk id="56" creationId="{097B7AA7-16CC-260D-584F-0918A45F4738}"/>
          </ac:grpSpMkLst>
        </pc:grpChg>
        <pc:grpChg chg="del">
          <ac:chgData name="TSEKERIDOU Sofia" userId="52e6e1df-986c-48d0-805b-284446f6d4a3" providerId="ADAL" clId="{65C21B5F-78A4-4350-BBD9-AFACFD4FA528}" dt="2025-01-16T12:21:44.274" v="11" actId="478"/>
          <ac:grpSpMkLst>
            <pc:docMk/>
            <pc:sldMk cId="896140407" sldId="298"/>
            <ac:grpSpMk id="60" creationId="{366B578C-2324-CACB-F807-CF931FE7F8E9}"/>
          </ac:grpSpMkLst>
        </pc:grpChg>
        <pc:grpChg chg="del">
          <ac:chgData name="TSEKERIDOU Sofia" userId="52e6e1df-986c-48d0-805b-284446f6d4a3" providerId="ADAL" clId="{65C21B5F-78A4-4350-BBD9-AFACFD4FA528}" dt="2025-01-16T12:21:44.274" v="11" actId="478"/>
          <ac:grpSpMkLst>
            <pc:docMk/>
            <pc:sldMk cId="896140407" sldId="298"/>
            <ac:grpSpMk id="63" creationId="{C47D21BB-CF16-0CB2-26C7-E758A8706F3B}"/>
          </ac:grpSpMkLst>
        </pc:grpChg>
        <pc:grpChg chg="del">
          <ac:chgData name="TSEKERIDOU Sofia" userId="52e6e1df-986c-48d0-805b-284446f6d4a3" providerId="ADAL" clId="{65C21B5F-78A4-4350-BBD9-AFACFD4FA528}" dt="2025-01-16T12:21:25.255" v="10" actId="478"/>
          <ac:grpSpMkLst>
            <pc:docMk/>
            <pc:sldMk cId="896140407" sldId="298"/>
            <ac:grpSpMk id="97" creationId="{A2284E0E-22FD-256F-9C80-135E6E5190E3}"/>
          </ac:grpSpMkLst>
        </pc:grpChg>
        <pc:grpChg chg="add del">
          <ac:chgData name="TSEKERIDOU Sofia" userId="52e6e1df-986c-48d0-805b-284446f6d4a3" providerId="ADAL" clId="{65C21B5F-78A4-4350-BBD9-AFACFD4FA528}" dt="2025-01-16T12:22:00.257" v="15" actId="478"/>
          <ac:grpSpMkLst>
            <pc:docMk/>
            <pc:sldMk cId="896140407" sldId="298"/>
            <ac:grpSpMk id="102" creationId="{AF3D61AB-84DB-E5E5-ACA2-B52EDD9E1CE0}"/>
          </ac:grpSpMkLst>
        </pc:grpChg>
        <pc:picChg chg="del">
          <ac:chgData name="TSEKERIDOU Sofia" userId="52e6e1df-986c-48d0-805b-284446f6d4a3" providerId="ADAL" clId="{65C21B5F-78A4-4350-BBD9-AFACFD4FA528}" dt="2025-01-16T12:21:44.274" v="11" actId="478"/>
          <ac:picMkLst>
            <pc:docMk/>
            <pc:sldMk cId="896140407" sldId="298"/>
            <ac:picMk id="38" creationId="{DB861BCF-283E-77DD-A07B-0F5A18FC4781}"/>
          </ac:picMkLst>
        </pc:picChg>
        <pc:picChg chg="del">
          <ac:chgData name="TSEKERIDOU Sofia" userId="52e6e1df-986c-48d0-805b-284446f6d4a3" providerId="ADAL" clId="{65C21B5F-78A4-4350-BBD9-AFACFD4FA528}" dt="2025-01-16T12:21:44.274" v="11" actId="478"/>
          <ac:picMkLst>
            <pc:docMk/>
            <pc:sldMk cId="896140407" sldId="298"/>
            <ac:picMk id="40" creationId="{0606F8FA-58CE-3853-DC94-2B48CCB74C65}"/>
          </ac:picMkLst>
        </pc:picChg>
        <pc:cxnChg chg="add del">
          <ac:chgData name="TSEKERIDOU Sofia" userId="52e6e1df-986c-48d0-805b-284446f6d4a3" providerId="ADAL" clId="{65C21B5F-78A4-4350-BBD9-AFACFD4FA528}" dt="2025-01-16T12:21:53.613" v="13" actId="478"/>
          <ac:cxnSpMkLst>
            <pc:docMk/>
            <pc:sldMk cId="896140407" sldId="298"/>
            <ac:cxnSpMk id="99" creationId="{6D2AF3AF-16DD-77F1-FB73-260F4AF8A081}"/>
          </ac:cxnSpMkLst>
        </pc:cxnChg>
      </pc:sldChg>
      <pc:sldChg chg="delSp modSp add mod delAnim">
        <pc:chgData name="TSEKERIDOU Sofia" userId="52e6e1df-986c-48d0-805b-284446f6d4a3" providerId="ADAL" clId="{65C21B5F-78A4-4350-BBD9-AFACFD4FA528}" dt="2025-01-16T12:22:49.732" v="29" actId="478"/>
        <pc:sldMkLst>
          <pc:docMk/>
          <pc:sldMk cId="3137976666" sldId="299"/>
        </pc:sldMkLst>
        <pc:spChg chg="del mod">
          <ac:chgData name="TSEKERIDOU Sofia" userId="52e6e1df-986c-48d0-805b-284446f6d4a3" providerId="ADAL" clId="{65C21B5F-78A4-4350-BBD9-AFACFD4FA528}" dt="2025-01-16T12:22:33.754" v="24" actId="478"/>
          <ac:spMkLst>
            <pc:docMk/>
            <pc:sldMk cId="3137976666" sldId="299"/>
            <ac:spMk id="59" creationId="{4D449CFD-47D7-05BB-F4CB-2E77AB00B0EC}"/>
          </ac:spMkLst>
        </pc:spChg>
        <pc:spChg chg="del">
          <ac:chgData name="TSEKERIDOU Sofia" userId="52e6e1df-986c-48d0-805b-284446f6d4a3" providerId="ADAL" clId="{65C21B5F-78A4-4350-BBD9-AFACFD4FA528}" dt="2025-01-16T12:22:40.863" v="26" actId="478"/>
          <ac:spMkLst>
            <pc:docMk/>
            <pc:sldMk cId="3137976666" sldId="299"/>
            <ac:spMk id="66" creationId="{C8397AC1-1AEF-5C76-156A-8EF86201D637}"/>
          </ac:spMkLst>
        </pc:spChg>
        <pc:spChg chg="del">
          <ac:chgData name="TSEKERIDOU Sofia" userId="52e6e1df-986c-48d0-805b-284446f6d4a3" providerId="ADAL" clId="{65C21B5F-78A4-4350-BBD9-AFACFD4FA528}" dt="2025-01-16T12:22:49.732" v="29" actId="478"/>
          <ac:spMkLst>
            <pc:docMk/>
            <pc:sldMk cId="3137976666" sldId="299"/>
            <ac:spMk id="68" creationId="{CD7AD99C-CDD0-3BF1-24AE-26B8F8392B00}"/>
          </ac:spMkLst>
        </pc:spChg>
        <pc:spChg chg="del">
          <ac:chgData name="TSEKERIDOU Sofia" userId="52e6e1df-986c-48d0-805b-284446f6d4a3" providerId="ADAL" clId="{65C21B5F-78A4-4350-BBD9-AFACFD4FA528}" dt="2025-01-16T12:22:37.401" v="25" actId="478"/>
          <ac:spMkLst>
            <pc:docMk/>
            <pc:sldMk cId="3137976666" sldId="299"/>
            <ac:spMk id="94" creationId="{AD1A93E3-E3E9-839C-EFA2-C6FF8D8FF23D}"/>
          </ac:spMkLst>
        </pc:spChg>
        <pc:spChg chg="del">
          <ac:chgData name="TSEKERIDOU Sofia" userId="52e6e1df-986c-48d0-805b-284446f6d4a3" providerId="ADAL" clId="{65C21B5F-78A4-4350-BBD9-AFACFD4FA528}" dt="2025-01-16T12:22:43.199" v="27" actId="478"/>
          <ac:spMkLst>
            <pc:docMk/>
            <pc:sldMk cId="3137976666" sldId="299"/>
            <ac:spMk id="95" creationId="{0CBD463B-D653-CE8B-4E46-A053D72641C7}"/>
          </ac:spMkLst>
        </pc:spChg>
        <pc:spChg chg="del">
          <ac:chgData name="TSEKERIDOU Sofia" userId="52e6e1df-986c-48d0-805b-284446f6d4a3" providerId="ADAL" clId="{65C21B5F-78A4-4350-BBD9-AFACFD4FA528}" dt="2025-01-16T12:22:46.668" v="28" actId="478"/>
          <ac:spMkLst>
            <pc:docMk/>
            <pc:sldMk cId="3137976666" sldId="299"/>
            <ac:spMk id="96" creationId="{E71900E2-F889-4031-341E-34D633F75FE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177A88-4214-400C-A7B7-330BA0BBDA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Interoperable Data Lake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C8C6C1-D492-4BEE-8182-4B7CC668CE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F33AB-BFD0-422D-8B8C-F0BCD967D85E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45DA-EA1A-4BB1-AE56-5E840872DA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31D9F-B3E6-4816-ACC1-E201E8886A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F0F11-79F8-4524-923B-B48937F1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73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Interoperable Data Lake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BBB7B-5418-46B5-B6F8-B624D05CAAB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C5ED2-0CE3-4DE4-B665-9E97F9659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07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C5ED2-0CE3-4DE4-B665-9E97F9659C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49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31178-071C-D486-A2ED-7E1BD0E2A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CB4E47-2B5E-6635-FA91-3654844A5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94C77-D6E0-DA16-FB11-3973E190D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933CC-B238-2A2B-C064-E7FFD1F36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C5ED2-0CE3-4DE4-B665-9E97F9659C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19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3EFB-8092-6404-73AB-F9A7CE162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04BE2-5379-94E7-BCB7-76EB45F76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1511BF-7CE0-E549-5546-EC1689342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DBC4E-4CA5-CBF6-4744-4396CFAC9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C5ED2-0CE3-4DE4-B665-9E97F9659C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48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719D3-2777-DA40-8362-FD90CE77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5E7593-08CF-A255-57A0-C89ABF1DC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CE08E-C5DF-9C22-4923-C575CB02A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82F99-ED90-3C81-58C1-3E008E1AC0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C5ED2-0CE3-4DE4-B665-9E97F9659C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49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C5ED2-0CE3-4DE4-B665-9E97F9659C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6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10302" y="1193658"/>
            <a:ext cx="7685516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AF8F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 bwMode="auto"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10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Standard conten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6128" y="1226916"/>
            <a:ext cx="10927672" cy="4757195"/>
          </a:xfrm>
        </p:spPr>
        <p:txBody>
          <a:bodyPr>
            <a:normAutofit/>
          </a:bodyPr>
          <a:lstStyle>
            <a:lvl1pPr marL="228600" indent="-228600">
              <a:lnSpc>
                <a:spcPts val="2300"/>
              </a:lnSpc>
              <a:buClr>
                <a:schemeClr val="accent3"/>
              </a:buClr>
              <a:buFont typeface="TT Norms Bold"/>
              <a:buChar char="+"/>
              <a:defRPr sz="1800">
                <a:solidFill>
                  <a:srgbClr val="042122"/>
                </a:solidFill>
              </a:defRPr>
            </a:lvl1pPr>
            <a:lvl2pPr marL="685800" indent="-228600">
              <a:lnSpc>
                <a:spcPts val="2300"/>
              </a:lnSpc>
              <a:buClr>
                <a:schemeClr val="accent3"/>
              </a:buClr>
              <a:buFont typeface="TT Norms Bold"/>
              <a:buChar char="+"/>
              <a:defRPr sz="1600">
                <a:solidFill>
                  <a:srgbClr val="042122"/>
                </a:solidFill>
              </a:defRPr>
            </a:lvl2pPr>
            <a:lvl3pPr marL="1143000" indent="-228600">
              <a:lnSpc>
                <a:spcPts val="2300"/>
              </a:lnSpc>
              <a:buClr>
                <a:schemeClr val="accent3"/>
              </a:buClr>
              <a:buFont typeface="TT Norms Bold"/>
              <a:buChar char="+"/>
              <a:defRPr sz="1400">
                <a:solidFill>
                  <a:srgbClr val="042122"/>
                </a:solidFill>
              </a:defRPr>
            </a:lvl3pPr>
            <a:lvl4pPr marL="1600200" indent="-228600">
              <a:lnSpc>
                <a:spcPts val="2300"/>
              </a:lnSpc>
              <a:buClr>
                <a:schemeClr val="accent3"/>
              </a:buClr>
              <a:buFont typeface="TT Norms Bold"/>
              <a:buChar char="+"/>
              <a:defRPr sz="1200">
                <a:solidFill>
                  <a:srgbClr val="042122"/>
                </a:solidFill>
              </a:defRPr>
            </a:lvl4pPr>
            <a:lvl5pPr marL="2057400" indent="-228600">
              <a:lnSpc>
                <a:spcPts val="2300"/>
              </a:lnSpc>
              <a:buClr>
                <a:schemeClr val="accent3"/>
              </a:buClr>
              <a:buFont typeface="TT Norms Bold"/>
              <a:buChar char="+"/>
              <a:defRPr sz="1200">
                <a:solidFill>
                  <a:srgbClr val="042122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456369" y="6342928"/>
            <a:ext cx="492759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pic>
        <p:nvPicPr>
          <p:cNvPr id="10" name="Graphic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42871" y="6342928"/>
            <a:ext cx="1846565" cy="275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Double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26128" y="365125"/>
            <a:ext cx="11194854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612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IE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 bwMode="auto">
          <a:xfrm>
            <a:off x="628291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IE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456369" y="6342928"/>
            <a:ext cx="492759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42871" y="6342928"/>
            <a:ext cx="1846565" cy="275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456369" y="6342928"/>
            <a:ext cx="492759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pic>
        <p:nvPicPr>
          <p:cNvPr id="11" name="Graphic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42871" y="6342928"/>
            <a:ext cx="1846565" cy="275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456369" y="6342928"/>
            <a:ext cx="492759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42871" y="6342928"/>
            <a:ext cx="1846565" cy="275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Content with image to right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620000" y="0"/>
            <a:ext cx="457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26128" y="365125"/>
            <a:ext cx="6784900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35980" y="1041558"/>
            <a:ext cx="6784900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I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922754" y="6342927"/>
            <a:ext cx="492759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8055979" y="0"/>
            <a:ext cx="3700041" cy="6858000"/>
          </a:xfrm>
          <a:prstGeom prst="rect">
            <a:avLst/>
          </a:prstGeom>
          <a:gradFill>
            <a:gsLst>
              <a:gs pos="0">
                <a:srgbClr val="101F2A">
                  <a:alpha val="13000"/>
                </a:srgbClr>
              </a:gs>
              <a:gs pos="100000">
                <a:schemeClr val="accent2">
                  <a:alpha val="6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Content with image to righ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275899" y="0"/>
            <a:ext cx="39161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26128" y="365125"/>
            <a:ext cx="7398358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6128" y="1281861"/>
            <a:ext cx="7398358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I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31726" y="6342927"/>
            <a:ext cx="492759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8619282" y="0"/>
            <a:ext cx="3229337" cy="6858000"/>
          </a:xfrm>
          <a:prstGeom prst="rect">
            <a:avLst/>
          </a:prstGeom>
          <a:gradFill>
            <a:gsLst>
              <a:gs pos="0">
                <a:srgbClr val="101F2A">
                  <a:alpha val="37000"/>
                </a:srgbClr>
              </a:gs>
              <a:gs pos="100000">
                <a:schemeClr val="accent2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Content &amp; Statement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title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6127" y="1342909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2469599" y="6356350"/>
            <a:ext cx="492759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 bwMode="auto"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en-US"/>
              <a:t>INSERT STATEMENT HERE</a:t>
            </a:r>
            <a:endParaRPr lang="en-IE"/>
          </a:p>
        </p:txBody>
      </p:sp>
      <p:sp>
        <p:nvSpPr>
          <p:cNvPr id="14" name="Slide Number Placeholder 5"/>
          <p:cNvSpPr txBox="1"/>
          <p:nvPr userDrawn="1"/>
        </p:nvSpPr>
        <p:spPr bwMode="auto">
          <a:xfrm>
            <a:off x="5325640" y="6342927"/>
            <a:ext cx="4927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>
              <a:defRPr sz="1200" b="1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pic>
        <p:nvPicPr>
          <p:cNvPr id="15" name="Graphic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42871" y="6342928"/>
            <a:ext cx="1846565" cy="275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Content &amp; Statemen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title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6127" y="1342909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2469599" y="6356350"/>
            <a:ext cx="492759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 bwMode="auto"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en-US"/>
              <a:t>INSERT STATEMENT HERE</a:t>
            </a:r>
            <a:endParaRPr lang="en-IE"/>
          </a:p>
        </p:txBody>
      </p:sp>
      <p:sp>
        <p:nvSpPr>
          <p:cNvPr id="14" name="Slide Number Placeholder 5"/>
          <p:cNvSpPr txBox="1"/>
          <p:nvPr userDrawn="1"/>
        </p:nvSpPr>
        <p:spPr bwMode="auto">
          <a:xfrm>
            <a:off x="5325640" y="6342927"/>
            <a:ext cx="4927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>
              <a:defRPr sz="1200" b="1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  <p:pic>
        <p:nvPicPr>
          <p:cNvPr id="15" name="Graphic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42871" y="6342928"/>
            <a:ext cx="1846565" cy="275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d Card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 t="15624"/>
          <a:stretch/>
        </p:blipFill>
        <p:spPr bwMode="auto">
          <a:xfrm>
            <a:off x="0" y="-3"/>
            <a:ext cx="12191999" cy="68580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684608" y="3541258"/>
            <a:ext cx="4822784" cy="1288788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Insert thank you message</a:t>
            </a:r>
            <a:endParaRPr lang="en-IE"/>
          </a:p>
        </p:txBody>
      </p:sp>
      <p:grpSp>
        <p:nvGrpSpPr>
          <p:cNvPr id="4" name="Group 3"/>
          <p:cNvGrpSpPr/>
          <p:nvPr userDrawn="1"/>
        </p:nvGrpSpPr>
        <p:grpSpPr bwMode="auto"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 bwMode="auto"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  <a:endParaRPr/>
            </a:p>
          </p:txBody>
        </p:sp>
      </p:grpSp>
      <p:sp>
        <p:nvSpPr>
          <p:cNvPr id="15" name="Rectangle 14"/>
          <p:cNvSpPr/>
          <p:nvPr userDrawn="1"/>
        </p:nvSpPr>
        <p:spPr bwMode="auto"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524286" y="1562004"/>
            <a:ext cx="5143422" cy="7663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d Card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3000"/>
                </a:srgbClr>
              </a:gs>
              <a:gs pos="100000">
                <a:schemeClr val="accent2"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684608" y="3541258"/>
            <a:ext cx="4822784" cy="1288788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Insert thank you message</a:t>
            </a:r>
            <a:endParaRPr lang="en-IE"/>
          </a:p>
        </p:txBody>
      </p:sp>
      <p:grpSp>
        <p:nvGrpSpPr>
          <p:cNvPr id="4" name="Group 3"/>
          <p:cNvGrpSpPr/>
          <p:nvPr userDrawn="1"/>
        </p:nvGrpSpPr>
        <p:grpSpPr bwMode="auto"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 bwMode="auto"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  <a:endParaRPr/>
            </a:p>
          </p:txBody>
        </p:sp>
      </p:grpSp>
      <p:sp>
        <p:nvSpPr>
          <p:cNvPr id="15" name="Rectangle 14"/>
          <p:cNvSpPr/>
          <p:nvPr userDrawn="1"/>
        </p:nvSpPr>
        <p:spPr bwMode="auto"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524286" y="1562004"/>
            <a:ext cx="5143422" cy="7663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10302" y="1193658"/>
            <a:ext cx="7697090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 bwMode="auto"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10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10302" y="1193658"/>
            <a:ext cx="7708665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 bwMode="auto">
          <a:xfrm>
            <a:off x="6319777" y="5781837"/>
            <a:ext cx="42577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100">
                <a:solidFill>
                  <a:schemeClr val="bg1"/>
                </a:solidFill>
              </a:rPr>
              <a:t>NIGHTINGALE has received funding from the European Union’s Horizon 2020 research and innovation</a:t>
            </a:r>
            <a:br>
              <a:rPr lang="en-GB" sz="1100">
                <a:solidFill>
                  <a:schemeClr val="bg1"/>
                </a:solidFill>
              </a:rPr>
            </a:br>
            <a:r>
              <a:rPr lang="en-GB" sz="1100">
                <a:solidFill>
                  <a:schemeClr val="bg1"/>
                </a:solidFill>
              </a:rPr>
              <a:t>programme under grant agreement no. 101021957</a:t>
            </a:r>
            <a:endParaRPr lang="en-IE" sz="11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ection Titl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4573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-1" y="0"/>
            <a:ext cx="10961224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" y="0"/>
            <a:ext cx="969264" cy="6858000"/>
          </a:xfrm>
          <a:prstGeom prst="rect">
            <a:avLst/>
          </a:prstGeom>
          <a:gradFill>
            <a:gsLst>
              <a:gs pos="0">
                <a:schemeClr val="accent2">
                  <a:alpha val="47000"/>
                </a:schemeClr>
              </a:gs>
              <a:gs pos="100000">
                <a:srgbClr val="0421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8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/>
          <p:cNvSpPr/>
          <p:nvPr userDrawn="1"/>
        </p:nvSpPr>
        <p:spPr bwMode="auto"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ection Titl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-1" y="0"/>
            <a:ext cx="10961224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" y="0"/>
            <a:ext cx="969264" cy="6858000"/>
          </a:xfrm>
          <a:prstGeom prst="rect">
            <a:avLst/>
          </a:prstGeom>
          <a:gradFill>
            <a:gsLst>
              <a:gs pos="0">
                <a:schemeClr val="accent2">
                  <a:alpha val="47000"/>
                </a:schemeClr>
              </a:gs>
              <a:gs pos="100000">
                <a:srgbClr val="0421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8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/>
          <p:cNvSpPr/>
          <p:nvPr userDrawn="1"/>
        </p:nvSpPr>
        <p:spPr bwMode="auto"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ection Titl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-1" y="0"/>
            <a:ext cx="10961224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" y="0"/>
            <a:ext cx="969264" cy="6858000"/>
          </a:xfrm>
          <a:prstGeom prst="rect">
            <a:avLst/>
          </a:prstGeom>
          <a:gradFill>
            <a:gsLst>
              <a:gs pos="0">
                <a:schemeClr val="accent2">
                  <a:alpha val="47000"/>
                </a:schemeClr>
              </a:gs>
              <a:gs pos="100000">
                <a:srgbClr val="0421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8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/>
          <p:cNvSpPr/>
          <p:nvPr userDrawn="1"/>
        </p:nvSpPr>
        <p:spPr bwMode="auto"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ection Titl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-1" y="0"/>
            <a:ext cx="10961224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" y="0"/>
            <a:ext cx="969264" cy="6858000"/>
          </a:xfrm>
          <a:prstGeom prst="rect">
            <a:avLst/>
          </a:prstGeom>
          <a:gradFill>
            <a:gsLst>
              <a:gs pos="0">
                <a:schemeClr val="accent2">
                  <a:alpha val="47000"/>
                </a:schemeClr>
              </a:gs>
              <a:gs pos="100000">
                <a:srgbClr val="0421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8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/>
          <p:cNvSpPr/>
          <p:nvPr userDrawn="1"/>
        </p:nvSpPr>
        <p:spPr bwMode="auto"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ection Titl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-1" y="0"/>
            <a:ext cx="10961224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" y="0"/>
            <a:ext cx="969264" cy="6858000"/>
          </a:xfrm>
          <a:prstGeom prst="rect">
            <a:avLst/>
          </a:prstGeom>
          <a:gradFill>
            <a:gsLst>
              <a:gs pos="0">
                <a:schemeClr val="accent2">
                  <a:alpha val="47000"/>
                </a:schemeClr>
              </a:gs>
              <a:gs pos="100000">
                <a:srgbClr val="0421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8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/>
          <p:cNvSpPr/>
          <p:nvPr userDrawn="1"/>
        </p:nvSpPr>
        <p:spPr bwMode="auto"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ection Titl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-1" y="0"/>
            <a:ext cx="10961224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" y="0"/>
            <a:ext cx="969264" cy="6858000"/>
          </a:xfrm>
          <a:prstGeom prst="rect">
            <a:avLst/>
          </a:prstGeom>
          <a:gradFill>
            <a:gsLst>
              <a:gs pos="0">
                <a:schemeClr val="accent2">
                  <a:alpha val="47000"/>
                </a:schemeClr>
              </a:gs>
              <a:gs pos="100000">
                <a:srgbClr val="0421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8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/>
          <p:cNvSpPr/>
          <p:nvPr userDrawn="1"/>
        </p:nvSpPr>
        <p:spPr bwMode="auto"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26128" y="365125"/>
            <a:ext cx="10927672" cy="913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6128" y="1620456"/>
            <a:ext cx="10927672" cy="455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FCAFD2-9088-48B3-8DB0-3CA7F764EA94}" type="slidenum">
              <a:rPr lang="en-IE"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2400" b="1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ts val="2300"/>
        </a:lnSpc>
        <a:spcBef>
          <a:spcPts val="1000"/>
        </a:spcBef>
        <a:spcAft>
          <a:spcPts val="600"/>
        </a:spcAft>
        <a:buClr>
          <a:schemeClr val="accent3"/>
        </a:buClr>
        <a:buFont typeface="TT Norms Bold"/>
        <a:buChar char="+"/>
        <a:defRPr sz="2000">
          <a:solidFill>
            <a:srgbClr val="042122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/>
        <a:buChar char="+"/>
        <a:defRPr sz="1800">
          <a:solidFill>
            <a:srgbClr val="042122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/>
        <a:buChar char="+"/>
        <a:defRPr sz="1600">
          <a:solidFill>
            <a:srgbClr val="042122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/>
        <a:buChar char="+"/>
        <a:defRPr sz="1400">
          <a:solidFill>
            <a:srgbClr val="042122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/>
        <a:buChar char="+"/>
        <a:defRPr sz="1400">
          <a:solidFill>
            <a:srgbClr val="042122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ilopoimin.lykokanellos@netcompany.com" TargetMode="External"/><Relationship Id="rId2" Type="http://schemas.openxmlformats.org/officeDocument/2006/relationships/hyperlink" Target="mailto:sofia.tsekeridou@netcompany.com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hyperlink" Target="mailto:evangelos.agorogiannis@netcompany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escortproject.eu/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filopoimin.lykokanellos@netcompany.com" TargetMode="External"/><Relationship Id="rId2" Type="http://schemas.openxmlformats.org/officeDocument/2006/relationships/hyperlink" Target="mailto:sofia.tsekeridou@netcompany.com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hyperlink" Target="mailto:evangelos.agorogiannis@netcompany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11" Type="http://schemas.openxmlformats.org/officeDocument/2006/relationships/image" Target="../media/image30.jpg"/><Relationship Id="rId5" Type="http://schemas.openxmlformats.org/officeDocument/2006/relationships/image" Target="../media/image23.jpg"/><Relationship Id="rId15" Type="http://schemas.openxmlformats.org/officeDocument/2006/relationships/image" Target="../media/image3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868176" y="849087"/>
            <a:ext cx="10269723" cy="23132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800" dirty="0">
                <a:latin typeface="+mn-lt"/>
              </a:rPr>
              <a:t>How can users effectively interpret massive monitoring and analytics data? 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84899-8A87-C9D1-EAFD-767BCBD68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6" y="4185269"/>
            <a:ext cx="9939524" cy="17132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Dr. Sofia Tsekeridou, </a:t>
            </a:r>
            <a:r>
              <a:rPr lang="en-US" dirty="0">
                <a:hlinkClick r:id="rId2"/>
              </a:rPr>
              <a:t>sofia.tsekeridou@netcompany.com</a:t>
            </a:r>
            <a:r>
              <a:rPr lang="en-US" dirty="0"/>
              <a:t> (presenter)</a:t>
            </a:r>
          </a:p>
          <a:p>
            <a:r>
              <a:rPr lang="en-US" dirty="0"/>
              <a:t>Filopoimin </a:t>
            </a:r>
            <a:r>
              <a:rPr lang="en-US" dirty="0" err="1"/>
              <a:t>Lykokanellos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filopoimin.lykokanellos@netcompany.com</a:t>
            </a:r>
            <a:r>
              <a:rPr lang="en-US" dirty="0"/>
              <a:t> </a:t>
            </a:r>
          </a:p>
          <a:p>
            <a:r>
              <a:rPr lang="en-US" dirty="0"/>
              <a:t>Evangelos </a:t>
            </a:r>
            <a:r>
              <a:rPr lang="en-US" dirty="0" err="1"/>
              <a:t>Agorogiannis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evangelos.agorogiannis@netcompany.com</a:t>
            </a:r>
            <a:r>
              <a:rPr lang="en-US" dirty="0"/>
              <a:t> </a:t>
            </a:r>
            <a:endParaRPr lang="en-IE" dirty="0"/>
          </a:p>
        </p:txBody>
      </p:sp>
      <p:pic>
        <p:nvPicPr>
          <p:cNvPr id="5" name="Picture 4" descr="A black and grey logo&#10;&#10;Description automatically generated">
            <a:extLst>
              <a:ext uri="{FF2B5EF4-FFF2-40B4-BE49-F238E27FC236}">
                <a16:creationId xmlns:a16="http://schemas.microsoft.com/office/drawing/2014/main" id="{183A1733-0F0D-70D4-DC15-936DDB9DD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83" y="3467101"/>
            <a:ext cx="3276509" cy="50000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29C0B-1AC5-E754-C9AC-6DE5C7C84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786A3-6339-9A18-6B7D-588A9E597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87" y="1011474"/>
            <a:ext cx="11418818" cy="54883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IDL brings </a:t>
            </a:r>
            <a:r>
              <a:rPr lang="en-US" sz="2400" b="1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significant added value to operational procedures</a:t>
            </a:r>
            <a:r>
              <a:rPr lang="en-US" sz="2400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 when </a:t>
            </a:r>
            <a:r>
              <a:rPr lang="en-US" sz="2400" b="1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massive amounts of data </a:t>
            </a:r>
            <a:r>
              <a:rPr lang="en-US" sz="2400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need to be handled, </a:t>
            </a:r>
            <a:r>
              <a:rPr lang="en-US" sz="2400" b="1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enhancing the efficiency and effectiveness of incident management.</a:t>
            </a:r>
            <a:r>
              <a:rPr lang="en-US" sz="2400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Key innovations are:</a:t>
            </a:r>
            <a:endParaRPr lang="en-US" sz="2400" dirty="0">
              <a:effectLst/>
              <a:latin typeface="Nunito Sans" pitchFamily="2" charset="0"/>
              <a:ea typeface="Nunito Sans" pitchFamily="2" charset="0"/>
              <a:cs typeface="Arial" panose="020B0604020202020204" pitchFamily="34" charset="0"/>
            </a:endParaRPr>
          </a:p>
          <a:p>
            <a:pPr marR="0" lvl="1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000" b="1" dirty="0"/>
              <a:t>Single point for heterogeneous data access, query and retrieval in interoperable manner</a:t>
            </a:r>
          </a:p>
          <a:p>
            <a:pPr marR="0" lvl="1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000" b="1" dirty="0"/>
              <a:t>More Fine-Grained, Self-explaining Information Presentation and Comprehensive Visualizations for timely and informed decision support</a:t>
            </a:r>
            <a:endParaRPr lang="en-US" sz="2000" dirty="0"/>
          </a:p>
          <a:p>
            <a:pPr marR="0" lvl="1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000" b="1" dirty="0"/>
              <a:t>Quicker Alerting during MCI and Reporting/Analysis after and MCI</a:t>
            </a:r>
            <a:endParaRPr lang="en-US" sz="2000" dirty="0"/>
          </a:p>
          <a:p>
            <a:pPr marR="0" lvl="1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000" b="1" dirty="0"/>
              <a:t>Improved Alert Management</a:t>
            </a:r>
            <a:endParaRPr lang="en-US" sz="2000" dirty="0"/>
          </a:p>
          <a:p>
            <a:pPr marR="0" lvl="1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000" b="1" dirty="0"/>
              <a:t>Scalability and Robustness under stress high data loads and stress conditions</a:t>
            </a: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C2A4EF-BF87-7504-AFE5-88C8DA31B7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25450" y="365125"/>
            <a:ext cx="10928350" cy="6302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727A"/>
                </a:solidFill>
                <a:latin typeface="Be Vietnam"/>
              </a:rPr>
              <a:t>Interoperable Data Lake Innovations</a:t>
            </a:r>
            <a:endParaRPr lang="en-US" sz="3200" dirty="0"/>
          </a:p>
        </p:txBody>
      </p:sp>
      <p:pic>
        <p:nvPicPr>
          <p:cNvPr id="2050" name="Picture 2" descr="Screenshot 2024-07-18 at 15.12.43 1">
            <a:extLst>
              <a:ext uri="{FF2B5EF4-FFF2-40B4-BE49-F238E27FC236}">
                <a16:creationId xmlns:a16="http://schemas.microsoft.com/office/drawing/2014/main" id="{6B005E0A-2387-2BC8-08C0-B5A18B03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680" y="6185451"/>
            <a:ext cx="180022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642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1C30A-F2C0-D63D-50DC-7E516C4C2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8A040-E479-E6E8-B030-4FEDF5CF5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87" y="1011474"/>
            <a:ext cx="11418818" cy="548830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000" b="1" dirty="0"/>
              <a:t>Introduce enhancements to mature IDL </a:t>
            </a:r>
            <a:r>
              <a:rPr lang="en-US" sz="2000" dirty="0"/>
              <a:t>and </a:t>
            </a:r>
            <a:r>
              <a:rPr lang="en-US" sz="2000" b="1" dirty="0"/>
              <a:t>customize it for use in diverse health emergencies use contexts.</a:t>
            </a:r>
            <a:r>
              <a:rPr lang="en-US" sz="2000" dirty="0"/>
              <a:t> Among these enhancements, the following are considered:</a:t>
            </a:r>
          </a:p>
          <a:p>
            <a:pPr lvl="1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1800" b="1" dirty="0"/>
              <a:t>User Interface Enhancements</a:t>
            </a:r>
            <a:r>
              <a:rPr lang="en-US" sz="1800" dirty="0"/>
              <a:t>: to increase in close collaboration with end users its intuitiveness and usability</a:t>
            </a:r>
          </a:p>
          <a:p>
            <a:pPr lvl="1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1800" b="1" dirty="0"/>
              <a:t>Advanced Data/Visual Analytics</a:t>
            </a:r>
            <a:r>
              <a:rPr lang="en-US" sz="1800" dirty="0"/>
              <a:t>: to devise further advanced data and visual analytics and machine learning algorithms to provide a diverse set of insights and semi-automated decision support</a:t>
            </a:r>
          </a:p>
          <a:p>
            <a:pPr lvl="1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1800" b="1" dirty="0"/>
              <a:t>Integration with Additional Systems</a:t>
            </a:r>
            <a:r>
              <a:rPr lang="en-US" sz="1800" dirty="0"/>
              <a:t>: to develop further integration capabilities to more external systems and data sources, enhancing interoperability, and adopting further relevant standards.</a:t>
            </a:r>
          </a:p>
          <a:p>
            <a:pPr lvl="1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1800" b="1" dirty="0"/>
              <a:t>Detailed after-incident reporting with measured quantitative KPIs</a:t>
            </a:r>
            <a:r>
              <a:rPr lang="en-US" sz="1800" dirty="0"/>
              <a:t>: to improve the reporting capabilities of IDL for after-incident evaluation, including the automated measurement of relevant quantitative KPIs.</a:t>
            </a:r>
          </a:p>
          <a:p>
            <a:pPr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000" dirty="0"/>
              <a:t>Such activities have started in the context of the </a:t>
            </a:r>
            <a:r>
              <a:rPr lang="en-US" sz="2000" b="1" dirty="0"/>
              <a:t>Horizon Europe ESCORT project </a:t>
            </a:r>
            <a:r>
              <a:rPr lang="en-US" sz="2000" dirty="0"/>
              <a:t>(</a:t>
            </a:r>
            <a:r>
              <a:rPr lang="en-US" sz="2000" dirty="0">
                <a:hlinkClick r:id="rId2"/>
              </a:rPr>
              <a:t>https://www.escortproject.eu/</a:t>
            </a:r>
            <a:r>
              <a:rPr lang="en-US" sz="2000" dirty="0"/>
              <a:t> ) – </a:t>
            </a:r>
            <a:r>
              <a:rPr lang="en-US" sz="2000" b="1" i="1" dirty="0"/>
              <a:t>AI-enabled healthcare for cross-border medical emergencies and routine patient care</a:t>
            </a:r>
            <a:r>
              <a:rPr lang="en-US" sz="2000" b="1" dirty="0"/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540E22-36C2-C8E1-8FB4-07D6677815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25450" y="365125"/>
            <a:ext cx="10928350" cy="6302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727A"/>
                </a:solidFill>
                <a:latin typeface="Be Vietnam"/>
              </a:rPr>
              <a:t>What lies next</a:t>
            </a:r>
            <a:endParaRPr lang="en-US" sz="3200" dirty="0"/>
          </a:p>
        </p:txBody>
      </p:sp>
      <p:pic>
        <p:nvPicPr>
          <p:cNvPr id="2050" name="Picture 2" descr="Screenshot 2024-07-18 at 15.12.43 1">
            <a:extLst>
              <a:ext uri="{FF2B5EF4-FFF2-40B4-BE49-F238E27FC236}">
                <a16:creationId xmlns:a16="http://schemas.microsoft.com/office/drawing/2014/main" id="{FB539E5D-6951-3E17-FC84-8CE940DB8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680" y="6185451"/>
            <a:ext cx="180022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237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68081-4371-A213-A97A-FEAD00B15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464" y="3937000"/>
            <a:ext cx="9649072" cy="183195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br>
              <a:rPr lang="en-US" sz="3200" b="0" dirty="0"/>
            </a:br>
            <a:r>
              <a:rPr lang="en-US" sz="2000" b="0" dirty="0"/>
              <a:t>Dr. Sofia Tsekeridou: </a:t>
            </a:r>
            <a:r>
              <a:rPr lang="en-US" sz="2000" b="0" dirty="0">
                <a:hlinkClick r:id="rId2"/>
              </a:rPr>
              <a:t>sofia.tsekeridou@netcompany.com</a:t>
            </a:r>
            <a:r>
              <a:rPr lang="en-US" sz="2000" b="0" dirty="0"/>
              <a:t> (presenter)</a:t>
            </a:r>
            <a:br>
              <a:rPr lang="en-US" sz="2000" b="0" dirty="0"/>
            </a:br>
            <a:r>
              <a:rPr lang="en-US" sz="2000" b="0" dirty="0"/>
              <a:t>Filopoimin </a:t>
            </a:r>
            <a:r>
              <a:rPr lang="en-US" sz="2000" b="0" dirty="0" err="1"/>
              <a:t>Lykokanellos</a:t>
            </a:r>
            <a:r>
              <a:rPr lang="en-US" sz="2000" b="0" dirty="0"/>
              <a:t>: </a:t>
            </a:r>
            <a:r>
              <a:rPr lang="en-US" sz="2000" b="0" dirty="0">
                <a:hlinkClick r:id="rId3"/>
              </a:rPr>
              <a:t>filopoimin.lykokanellos@netcompany.com</a:t>
            </a:r>
            <a:r>
              <a:rPr lang="en-US" sz="2000" b="0" dirty="0"/>
              <a:t> </a:t>
            </a:r>
            <a:br>
              <a:rPr lang="en-US" sz="2000" b="0" dirty="0"/>
            </a:br>
            <a:r>
              <a:rPr lang="en-US" sz="2000" b="0" dirty="0"/>
              <a:t>Evangelos </a:t>
            </a:r>
            <a:r>
              <a:rPr lang="en-US" sz="2000" b="0" dirty="0" err="1"/>
              <a:t>Agorogiannis</a:t>
            </a:r>
            <a:r>
              <a:rPr lang="en-US" sz="2000" b="0" dirty="0"/>
              <a:t>: </a:t>
            </a:r>
            <a:r>
              <a:rPr lang="en-US" sz="2000" b="0" dirty="0">
                <a:hlinkClick r:id="rId4"/>
              </a:rPr>
              <a:t>evangelos.agorogiannis@netcompany.com</a:t>
            </a:r>
            <a:r>
              <a:rPr lang="en-US" sz="2000" b="0" dirty="0"/>
              <a:t> </a:t>
            </a:r>
            <a:endParaRPr lang="en-US" sz="3200" b="0" dirty="0"/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0DCA0D72-5A48-2328-6096-831B55E61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9100" y="4598780"/>
            <a:ext cx="2612893" cy="398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ACA1972-B011-3E0D-CAB3-186194E78723}"/>
              </a:ext>
            </a:extLst>
          </p:cNvPr>
          <p:cNvSpPr txBox="1">
            <a:spLocks/>
          </p:cNvSpPr>
          <p:nvPr/>
        </p:nvSpPr>
        <p:spPr bwMode="auto">
          <a:xfrm>
            <a:off x="3684608" y="3708730"/>
            <a:ext cx="4822784" cy="128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53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70230C6-BD92-FC6A-A1DB-014BC4E9A3A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02A3A9F-6B2A-D2BE-8059-FF6747D6F4EE}"/>
              </a:ext>
            </a:extLst>
          </p:cNvPr>
          <p:cNvSpPr/>
          <p:nvPr/>
        </p:nvSpPr>
        <p:spPr bwMode="auto">
          <a:xfrm>
            <a:off x="8545286" y="6492875"/>
            <a:ext cx="3037115" cy="21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7A103-1C79-C8D3-6E7F-03FB44F8D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727A"/>
                </a:solidFill>
                <a:latin typeface="Be Vietnam"/>
              </a:rPr>
              <a:t>Innovation creates challenges …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55F53-3CCA-8BB3-43FD-74773A8A7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001322"/>
            <a:ext cx="10965883" cy="5488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On-field technology innovation during pre-hospital care and support</a:t>
            </a:r>
            <a:r>
              <a:rPr lang="en-US" sz="2000" dirty="0"/>
              <a:t> facilitates First Responders in complex triage and rescue tasks in mass casualty incidents, and in continuously monitoring a victim on field, when time is available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It however </a:t>
            </a:r>
            <a:r>
              <a:rPr lang="en-US" sz="1800" u="sng" dirty="0"/>
              <a:t>results in massive data that needs to be effectively managed, processed/transformed and presented in intuitive ways</a:t>
            </a:r>
            <a:r>
              <a:rPr lang="en-US" sz="1800" dirty="0"/>
              <a:t> to be easily and timely interpreted by users, supporting them effectively towards informed decisions, without </a:t>
            </a:r>
            <a:r>
              <a:rPr lang="en-US" sz="1800" b="1" dirty="0"/>
              <a:t>overloading them with too much information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First responders, incident managers, Command and Control operators are </a:t>
            </a:r>
            <a:r>
              <a:rPr lang="en-US" sz="2000" u="sng" dirty="0"/>
              <a:t>already heavily tasked and under resourced in mass casualty incidents</a:t>
            </a:r>
            <a:r>
              <a:rPr lang="en-US" sz="2000" dirty="0"/>
              <a:t> to be able to timely and effectively assess and interpret all these data themselves without support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en-US" sz="1800" b="1" dirty="0"/>
              <a:t>Time in mass casualty incidents is of essence to save lives! Reliable and complete information as well to assess the situation and make time-critical decisions!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en-US" sz="1800" b="1" dirty="0"/>
              <a:t>Information overload</a:t>
            </a:r>
            <a:r>
              <a:rPr lang="en-US" sz="1800" dirty="0"/>
              <a:t>, when over-burdened with time-critical tasks, rather </a:t>
            </a:r>
            <a:r>
              <a:rPr lang="en-US" sz="1800" b="1" dirty="0"/>
              <a:t>worsens</a:t>
            </a:r>
            <a:r>
              <a:rPr lang="en-US" sz="1800" dirty="0"/>
              <a:t> decision making than helps make timely and informed critical decisions</a:t>
            </a:r>
          </a:p>
        </p:txBody>
      </p:sp>
    </p:spTree>
    <p:extLst>
      <p:ext uri="{BB962C8B-B14F-4D97-AF65-F5344CB8AC3E}">
        <p14:creationId xmlns:p14="http://schemas.microsoft.com/office/powerpoint/2010/main" val="55549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12EB423-E640-D243-99A1-40CEB30981F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9CF8745B-042B-5368-0AC4-74E0663DE5B3}"/>
              </a:ext>
            </a:extLst>
          </p:cNvPr>
          <p:cNvSpPr/>
          <p:nvPr/>
        </p:nvSpPr>
        <p:spPr bwMode="auto">
          <a:xfrm>
            <a:off x="8545286" y="6492875"/>
            <a:ext cx="3037115" cy="21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B198A-EEB0-F52A-4CC6-E92106B6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727A"/>
                </a:solidFill>
                <a:latin typeface="Be Vietnam"/>
              </a:rPr>
              <a:t>… that boost further innovation!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E1F30-9B55-89FB-FF55-A33966DE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3" y="1130300"/>
            <a:ext cx="8634907" cy="53625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Advancements in data integration and management systems</a:t>
            </a:r>
            <a:r>
              <a:rPr lang="en-US" sz="2000" dirty="0"/>
              <a:t> to effectively and timely manage massive amounts of data from heterogeneous sources</a:t>
            </a:r>
            <a:endParaRPr lang="en-US" sz="18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Advancements in data interoperability and metadata standards </a:t>
            </a:r>
            <a:r>
              <a:rPr lang="en-US" sz="2000" dirty="0"/>
              <a:t>to enable the unified representation of and interoperable access to all generated and used data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Advancements in </a:t>
            </a:r>
            <a:r>
              <a:rPr lang="en-US" sz="2000" b="1" dirty="0"/>
              <a:t>time series and </a:t>
            </a:r>
            <a:r>
              <a:rPr lang="en-US" sz="2000" b="1" dirty="0" err="1"/>
              <a:t>spatio</a:t>
            </a:r>
            <a:r>
              <a:rPr lang="en-US" sz="2000" b="1" dirty="0"/>
              <a:t>-temporal data processing and analysis</a:t>
            </a:r>
            <a:r>
              <a:rPr lang="en-US" sz="2000" dirty="0"/>
              <a:t> to: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Filter data from noise/outliers, manage missing data, etc.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Discover correlations and relationships, link data together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Produce quality and reliable data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Advancements in information visualization and visual analytics </a:t>
            </a:r>
            <a:r>
              <a:rPr lang="en-US" sz="2000" dirty="0"/>
              <a:t>for optimal decision support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To reduce information overload and provide intuitive and informant information visualizations</a:t>
            </a:r>
          </a:p>
        </p:txBody>
      </p:sp>
      <p:pic>
        <p:nvPicPr>
          <p:cNvPr id="4098" name="Picture 2" descr="The use of innovation challenges for better results - Innocentrix">
            <a:extLst>
              <a:ext uri="{FF2B5EF4-FFF2-40B4-BE49-F238E27FC236}">
                <a16:creationId xmlns:a16="http://schemas.microsoft.com/office/drawing/2014/main" id="{6D42C34A-6493-1E8E-9419-0687AC4C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2017077"/>
            <a:ext cx="29337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89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315B59D-6D72-5075-80E0-888E90DEC098}"/>
              </a:ext>
            </a:extLst>
          </p:cNvPr>
          <p:cNvGrpSpPr/>
          <p:nvPr/>
        </p:nvGrpSpPr>
        <p:grpSpPr>
          <a:xfrm>
            <a:off x="-5748" y="34432"/>
            <a:ext cx="6312672" cy="6610842"/>
            <a:chOff x="-5748" y="34432"/>
            <a:chExt cx="6312672" cy="661084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E6FAA24-B9C5-5C18-82E0-48E5146B3B2D}"/>
                </a:ext>
              </a:extLst>
            </p:cNvPr>
            <p:cNvSpPr txBox="1"/>
            <p:nvPr/>
          </p:nvSpPr>
          <p:spPr bwMode="auto">
            <a:xfrm rot="16200000">
              <a:off x="-2872831" y="3193417"/>
              <a:ext cx="631894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Heterogeneous Data Needed for optimal and timely Mass Casualty Incidents Management and Response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1B6F583-2F8F-3595-C3B9-87DDCB0DB992}"/>
                </a:ext>
              </a:extLst>
            </p:cNvPr>
            <p:cNvSpPr/>
            <p:nvPr/>
          </p:nvSpPr>
          <p:spPr>
            <a:xfrm>
              <a:off x="5532353" y="34432"/>
              <a:ext cx="77457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Field</a:t>
              </a:r>
              <a:endParaRPr lang="en-U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A tablet with a screen on it&#10;&#10;Description automatically generated">
            <a:extLst>
              <a:ext uri="{FF2B5EF4-FFF2-40B4-BE49-F238E27FC236}">
                <a16:creationId xmlns:a16="http://schemas.microsoft.com/office/drawing/2014/main" id="{DEEC9C05-0EDC-D1BF-8A1B-B258D8D43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20676" r="4961" b="14592"/>
          <a:stretch/>
        </p:blipFill>
        <p:spPr>
          <a:xfrm>
            <a:off x="929158" y="3918506"/>
            <a:ext cx="2295780" cy="135935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B8E3F493-FAB9-19D5-D5EB-3393BD9C1C9B}"/>
              </a:ext>
            </a:extLst>
          </p:cNvPr>
          <p:cNvGrpSpPr/>
          <p:nvPr/>
        </p:nvGrpSpPr>
        <p:grpSpPr>
          <a:xfrm>
            <a:off x="480133" y="3453657"/>
            <a:ext cx="3394494" cy="1928006"/>
            <a:chOff x="2626793" y="1794679"/>
            <a:chExt cx="2285552" cy="330650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115D760-6EDB-25EA-377C-22C26848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76414" y="2654281"/>
              <a:ext cx="2797285" cy="209652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94003A7-C083-61B4-909D-45C981AFAD43}"/>
                </a:ext>
              </a:extLst>
            </p:cNvPr>
            <p:cNvSpPr txBox="1"/>
            <p:nvPr/>
          </p:nvSpPr>
          <p:spPr>
            <a:xfrm>
              <a:off x="2626793" y="1794679"/>
              <a:ext cx="2285552" cy="6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Closed Data in Situ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562F151-B303-F7C0-7E12-36C01B8A7783}"/>
              </a:ext>
            </a:extLst>
          </p:cNvPr>
          <p:cNvGrpSpPr/>
          <p:nvPr/>
        </p:nvGrpSpPr>
        <p:grpSpPr>
          <a:xfrm>
            <a:off x="410727" y="475614"/>
            <a:ext cx="4852771" cy="2994757"/>
            <a:chOff x="410727" y="475614"/>
            <a:chExt cx="4852771" cy="2994757"/>
          </a:xfrm>
        </p:grpSpPr>
        <p:pic>
          <p:nvPicPr>
            <p:cNvPr id="8" name="Picture 7" descr="A drone flying in the air&#10;&#10;Description automatically generated">
              <a:extLst>
                <a:ext uri="{FF2B5EF4-FFF2-40B4-BE49-F238E27FC236}">
                  <a16:creationId xmlns:a16="http://schemas.microsoft.com/office/drawing/2014/main" id="{2A6301B6-98C8-2961-9821-658F28BB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0" t="12640" r="14408" b="9377"/>
            <a:stretch/>
          </p:blipFill>
          <p:spPr>
            <a:xfrm>
              <a:off x="3214779" y="475614"/>
              <a:ext cx="1075967" cy="760697"/>
            </a:xfrm>
            <a:prstGeom prst="rect">
              <a:avLst/>
            </a:prstGeom>
          </p:spPr>
        </p:pic>
        <p:pic>
          <p:nvPicPr>
            <p:cNvPr id="12" name="Picture 11" descr="A firefighter holding a camera&#10;&#10;Description automatically generated">
              <a:extLst>
                <a:ext uri="{FF2B5EF4-FFF2-40B4-BE49-F238E27FC236}">
                  <a16:creationId xmlns:a16="http://schemas.microsoft.com/office/drawing/2014/main" id="{422462AD-5D22-BC7B-4853-C06501D9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1" t="22199" r="23476"/>
            <a:stretch/>
          </p:blipFill>
          <p:spPr>
            <a:xfrm>
              <a:off x="1465112" y="2232197"/>
              <a:ext cx="1228758" cy="1238174"/>
            </a:xfrm>
            <a:prstGeom prst="rect">
              <a:avLst/>
            </a:prstGeom>
          </p:spPr>
        </p:pic>
        <p:pic>
          <p:nvPicPr>
            <p:cNvPr id="30" name="Picture 29" descr="A group of cell phones&#10;&#10;Description automatically generated">
              <a:extLst>
                <a:ext uri="{FF2B5EF4-FFF2-40B4-BE49-F238E27FC236}">
                  <a16:creationId xmlns:a16="http://schemas.microsoft.com/office/drawing/2014/main" id="{B7ADE487-0DCD-BCB0-5139-891EB162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5" t="12646" r="22912" b="13580"/>
            <a:stretch/>
          </p:blipFill>
          <p:spPr>
            <a:xfrm>
              <a:off x="1944605" y="496870"/>
              <a:ext cx="941174" cy="639594"/>
            </a:xfrm>
            <a:prstGeom prst="rect">
              <a:avLst/>
            </a:prstGeom>
          </p:spPr>
        </p:pic>
        <p:pic>
          <p:nvPicPr>
            <p:cNvPr id="32" name="Picture 31" descr="A group of paramedics helping a person&#10;&#10;Description automatically generated">
              <a:extLst>
                <a:ext uri="{FF2B5EF4-FFF2-40B4-BE49-F238E27FC236}">
                  <a16:creationId xmlns:a16="http://schemas.microsoft.com/office/drawing/2014/main" id="{29E4A97A-0ECD-4DBE-3DF4-1A6733133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789" y="1086902"/>
              <a:ext cx="1582204" cy="1145295"/>
            </a:xfrm>
            <a:prstGeom prst="rect">
              <a:avLst/>
            </a:prstGeom>
          </p:spPr>
        </p:pic>
        <p:pic>
          <p:nvPicPr>
            <p:cNvPr id="34" name="Picture 33" descr="A group of people in orange jackets&#10;&#10;Description automatically generated">
              <a:extLst>
                <a:ext uri="{FF2B5EF4-FFF2-40B4-BE49-F238E27FC236}">
                  <a16:creationId xmlns:a16="http://schemas.microsoft.com/office/drawing/2014/main" id="{D19C3AEB-A7A4-5F57-4BB7-697FA73C7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18" y="1275310"/>
              <a:ext cx="2528680" cy="1830412"/>
            </a:xfrm>
            <a:prstGeom prst="rect">
              <a:avLst/>
            </a:prstGeom>
          </p:spPr>
        </p:pic>
        <p:pic>
          <p:nvPicPr>
            <p:cNvPr id="36" name="Picture 35" descr="A pair of hands holding smart watches&#10;&#10;Description automatically generated">
              <a:extLst>
                <a:ext uri="{FF2B5EF4-FFF2-40B4-BE49-F238E27FC236}">
                  <a16:creationId xmlns:a16="http://schemas.microsoft.com/office/drawing/2014/main" id="{6E48DA9E-E64C-363D-F642-C2AEB8432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4" t="4409" b="20933"/>
            <a:stretch/>
          </p:blipFill>
          <p:spPr>
            <a:xfrm>
              <a:off x="410727" y="1556757"/>
              <a:ext cx="837780" cy="657367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8A0813-9366-D887-EF1F-8FEB5718F442}"/>
              </a:ext>
            </a:extLst>
          </p:cNvPr>
          <p:cNvGrpSpPr/>
          <p:nvPr/>
        </p:nvGrpSpPr>
        <p:grpSpPr>
          <a:xfrm>
            <a:off x="-251460" y="66073"/>
            <a:ext cx="6983730" cy="3561939"/>
            <a:chOff x="2586938" y="2048552"/>
            <a:chExt cx="2285552" cy="309369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148CB4A-AF8F-2C07-3A92-C982CF07C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60305" y="2695342"/>
              <a:ext cx="2797286" cy="209652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07EAD5-DB33-809E-0F82-87C7DFB5D9B6}"/>
                </a:ext>
              </a:extLst>
            </p:cNvPr>
            <p:cNvSpPr txBox="1"/>
            <p:nvPr/>
          </p:nvSpPr>
          <p:spPr>
            <a:xfrm>
              <a:off x="2586938" y="2048552"/>
              <a:ext cx="2285552" cy="32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Massive Live on field Data Streams</a:t>
              </a:r>
            </a:p>
          </p:txBody>
        </p:sp>
      </p:grpSp>
      <p:pic>
        <p:nvPicPr>
          <p:cNvPr id="38" name="Picture 37" descr="A close-up of a screen&#10;&#10;Description automatically generated">
            <a:extLst>
              <a:ext uri="{FF2B5EF4-FFF2-40B4-BE49-F238E27FC236}">
                <a16:creationId xmlns:a16="http://schemas.microsoft.com/office/drawing/2014/main" id="{0F8E49FE-6A39-EA1A-467C-E5E816A04E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0"/>
          <a:stretch/>
        </p:blipFill>
        <p:spPr>
          <a:xfrm>
            <a:off x="2077048" y="5381662"/>
            <a:ext cx="1731890" cy="1444794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0610D88-A95D-F28A-8B40-42BEC5962D36}"/>
              </a:ext>
            </a:extLst>
          </p:cNvPr>
          <p:cNvSpPr/>
          <p:nvPr/>
        </p:nvSpPr>
        <p:spPr>
          <a:xfrm>
            <a:off x="6227245" y="775815"/>
            <a:ext cx="2185969" cy="2466819"/>
          </a:xfrm>
          <a:prstGeom prst="wedgeRoundRectCallout">
            <a:avLst>
              <a:gd name="adj1" fmla="val -58487"/>
              <a:gd name="adj2" fmla="val -597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b="1" dirty="0"/>
              <a:t>Heterogeneous Real-time Digital Data generated from: </a:t>
            </a:r>
          </a:p>
          <a:p>
            <a:pPr lvl="0"/>
            <a:r>
              <a:rPr lang="en-US" sz="1400" dirty="0"/>
              <a:t>Wearable medical sensors and devices</a:t>
            </a:r>
          </a:p>
          <a:p>
            <a:pPr lvl="0"/>
            <a:r>
              <a:rPr lang="en-US" sz="1400" dirty="0"/>
              <a:t>Drones with cameras</a:t>
            </a:r>
          </a:p>
          <a:p>
            <a:pPr lvl="0"/>
            <a:r>
              <a:rPr lang="en-US" sz="1400" dirty="0"/>
              <a:t>Thermal cameras</a:t>
            </a:r>
          </a:p>
          <a:p>
            <a:pPr lvl="0"/>
            <a:r>
              <a:rPr lang="en-US" sz="1400" dirty="0"/>
              <a:t>Triage and other mobile apps</a:t>
            </a:r>
          </a:p>
          <a:p>
            <a:pPr lvl="0"/>
            <a:r>
              <a:rPr lang="en-US" sz="1400" dirty="0"/>
              <a:t>Personal medical records, etc.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EA30D9D-E923-687B-E39E-D02ABEE0F850}"/>
              </a:ext>
            </a:extLst>
          </p:cNvPr>
          <p:cNvGrpSpPr/>
          <p:nvPr/>
        </p:nvGrpSpPr>
        <p:grpSpPr>
          <a:xfrm>
            <a:off x="1413634" y="5075226"/>
            <a:ext cx="3394494" cy="1859759"/>
            <a:chOff x="2626793" y="1794679"/>
            <a:chExt cx="2285552" cy="3306508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C4E76D5-1C66-E780-EAB3-FF91D2AAE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76414" y="2654281"/>
              <a:ext cx="2797285" cy="2096527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D089F37-C0EB-D52D-BF3E-B9CDF31E3176}"/>
                </a:ext>
              </a:extLst>
            </p:cNvPr>
            <p:cNvSpPr txBox="1"/>
            <p:nvPr/>
          </p:nvSpPr>
          <p:spPr>
            <a:xfrm>
              <a:off x="2626793" y="1794679"/>
              <a:ext cx="2285552" cy="656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Open Data Sources</a:t>
              </a:r>
            </a:p>
          </p:txBody>
        </p:sp>
      </p:grp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858BC078-8F55-472A-5875-71EED42D6C93}"/>
              </a:ext>
            </a:extLst>
          </p:cNvPr>
          <p:cNvSpPr/>
          <p:nvPr/>
        </p:nvSpPr>
        <p:spPr>
          <a:xfrm>
            <a:off x="3839798" y="3378210"/>
            <a:ext cx="2136078" cy="1768464"/>
          </a:xfrm>
          <a:prstGeom prst="wedgeRoundRectCallout">
            <a:avLst>
              <a:gd name="adj1" fmla="val -66174"/>
              <a:gd name="adj2" fmla="val -520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b="1" dirty="0"/>
              <a:t>Closed Data in Situ : </a:t>
            </a:r>
          </a:p>
          <a:p>
            <a:pPr lvl="0"/>
            <a:r>
              <a:rPr lang="en-US" sz="1400" dirty="0"/>
              <a:t>Electronic Health Record Registries</a:t>
            </a:r>
          </a:p>
          <a:p>
            <a:pPr lvl="0"/>
            <a:r>
              <a:rPr lang="en-US" sz="1400" dirty="0"/>
              <a:t>Historical Data Sets from Past MCIs</a:t>
            </a:r>
          </a:p>
          <a:p>
            <a:pPr lvl="0"/>
            <a:r>
              <a:rPr lang="en-US" sz="1400" dirty="0"/>
              <a:t>FR internal organization data, etc.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FE39B9F3-E918-7425-7D68-B5B6C65E7239}"/>
              </a:ext>
            </a:extLst>
          </p:cNvPr>
          <p:cNvSpPr/>
          <p:nvPr/>
        </p:nvSpPr>
        <p:spPr>
          <a:xfrm>
            <a:off x="4885427" y="5277861"/>
            <a:ext cx="2059865" cy="1560717"/>
          </a:xfrm>
          <a:prstGeom prst="wedgeRoundRectCallout">
            <a:avLst>
              <a:gd name="adj1" fmla="val -76293"/>
              <a:gd name="adj2" fmla="val 7553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b="1" dirty="0"/>
              <a:t>Open Data Sources: </a:t>
            </a:r>
          </a:p>
          <a:p>
            <a:pPr lvl="0"/>
            <a:r>
              <a:rPr lang="en-US" sz="1400" dirty="0"/>
              <a:t>Weather Portals</a:t>
            </a:r>
          </a:p>
          <a:p>
            <a:pPr lvl="0"/>
            <a:r>
              <a:rPr lang="en-US" sz="1400" dirty="0"/>
              <a:t>Population data</a:t>
            </a:r>
          </a:p>
          <a:p>
            <a:pPr lvl="0"/>
            <a:r>
              <a:rPr lang="en-US" sz="1400" dirty="0"/>
              <a:t>Location-based traffic data</a:t>
            </a:r>
          </a:p>
          <a:p>
            <a:pPr lvl="0"/>
            <a:r>
              <a:rPr lang="en-US" sz="1400" dirty="0"/>
              <a:t>Open datasets for training, etc.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350471B-6643-2698-627C-9FE68AE35428}"/>
              </a:ext>
            </a:extLst>
          </p:cNvPr>
          <p:cNvCxnSpPr>
            <a:cxnSpLocks/>
          </p:cNvCxnSpPr>
          <p:nvPr/>
        </p:nvCxnSpPr>
        <p:spPr>
          <a:xfrm>
            <a:off x="6378068" y="66073"/>
            <a:ext cx="24488" cy="6812762"/>
          </a:xfrm>
          <a:prstGeom prst="line">
            <a:avLst/>
          </a:prstGeom>
          <a:ln w="25400" cmpd="sng">
            <a:solidFill>
              <a:schemeClr val="accent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6" grpId="0" animBg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5FF1F68-5475-7D20-77E2-520672955E6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5C29ECB-FEA9-79D4-F778-C74D9407DD3A}"/>
              </a:ext>
            </a:extLst>
          </p:cNvPr>
          <p:cNvGrpSpPr/>
          <p:nvPr/>
        </p:nvGrpSpPr>
        <p:grpSpPr>
          <a:xfrm>
            <a:off x="6354456" y="32146"/>
            <a:ext cx="5865841" cy="6613129"/>
            <a:chOff x="6354456" y="32146"/>
            <a:chExt cx="5865841" cy="6613129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1ADCD0-2F10-BDF4-EAC1-B7B92769DA3C}"/>
                </a:ext>
              </a:extLst>
            </p:cNvPr>
            <p:cNvSpPr txBox="1"/>
            <p:nvPr/>
          </p:nvSpPr>
          <p:spPr bwMode="auto">
            <a:xfrm rot="5400000">
              <a:off x="8768440" y="3193417"/>
              <a:ext cx="6318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Data and AI-driven DSS tools and Command and Control Systems equally generate crucial near real-time data for MCIs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1898241-380B-8A59-2DB0-997D6A8B4E3B}"/>
                </a:ext>
              </a:extLst>
            </p:cNvPr>
            <p:cNvSpPr/>
            <p:nvPr/>
          </p:nvSpPr>
          <p:spPr>
            <a:xfrm>
              <a:off x="6354456" y="32146"/>
              <a:ext cx="14366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Command </a:t>
              </a:r>
            </a:p>
            <a:p>
              <a:pPr algn="ctr"/>
              <a:r>
                <a:rPr lang="en-US" sz="20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&amp; Control</a:t>
              </a:r>
              <a:endParaRPr lang="en-U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C561D280-F068-E961-D895-BADC8A0413B1}"/>
              </a:ext>
            </a:extLst>
          </p:cNvPr>
          <p:cNvSpPr/>
          <p:nvPr/>
        </p:nvSpPr>
        <p:spPr bwMode="auto">
          <a:xfrm>
            <a:off x="8408126" y="6492875"/>
            <a:ext cx="3037115" cy="21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2" name="Picture 21" descr="A person and person in lab coats&#10;&#10;Description automatically generated">
            <a:extLst>
              <a:ext uri="{FF2B5EF4-FFF2-40B4-BE49-F238E27FC236}">
                <a16:creationId xmlns:a16="http://schemas.microsoft.com/office/drawing/2014/main" id="{FE05621A-AB6A-A88A-5324-E0B6979A0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6444" r="5185" b="9814"/>
          <a:stretch/>
        </p:blipFill>
        <p:spPr>
          <a:xfrm>
            <a:off x="7814471" y="446780"/>
            <a:ext cx="2887412" cy="1952284"/>
          </a:xfrm>
          <a:prstGeom prst="rect">
            <a:avLst/>
          </a:prstGeom>
        </p:spPr>
      </p:pic>
      <p:pic>
        <p:nvPicPr>
          <p:cNvPr id="44" name="Picture 43" descr="A room with many computers&#10;&#10;Description automatically generated">
            <a:extLst>
              <a:ext uri="{FF2B5EF4-FFF2-40B4-BE49-F238E27FC236}">
                <a16:creationId xmlns:a16="http://schemas.microsoft.com/office/drawing/2014/main" id="{FDECF9A5-4375-710C-B9E9-5F7466931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12756"/>
          <a:stretch/>
        </p:blipFill>
        <p:spPr>
          <a:xfrm>
            <a:off x="8856390" y="4681468"/>
            <a:ext cx="2777511" cy="202912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2BA59F7-2408-B10A-2EC1-9D37F0796274}"/>
              </a:ext>
            </a:extLst>
          </p:cNvPr>
          <p:cNvGrpSpPr/>
          <p:nvPr/>
        </p:nvGrpSpPr>
        <p:grpSpPr>
          <a:xfrm>
            <a:off x="8997756" y="2684309"/>
            <a:ext cx="2411768" cy="1572124"/>
            <a:chOff x="3331358" y="5121575"/>
            <a:chExt cx="2411768" cy="1572124"/>
          </a:xfrm>
        </p:grpSpPr>
        <p:pic>
          <p:nvPicPr>
            <p:cNvPr id="42" name="Picture 41" descr="A doctor holding a brain&#10;&#10;Description automatically generated">
              <a:extLst>
                <a:ext uri="{FF2B5EF4-FFF2-40B4-BE49-F238E27FC236}">
                  <a16:creationId xmlns:a16="http://schemas.microsoft.com/office/drawing/2014/main" id="{3FA38731-EAC1-9B68-6F92-37E63A99B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"/>
            <a:stretch/>
          </p:blipFill>
          <p:spPr>
            <a:xfrm>
              <a:off x="3331358" y="5121575"/>
              <a:ext cx="2411768" cy="1572124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32FE720-ECD9-92AC-9E9A-8B1B57FF7D52}"/>
                </a:ext>
              </a:extLst>
            </p:cNvPr>
            <p:cNvSpPr txBox="1"/>
            <p:nvPr/>
          </p:nvSpPr>
          <p:spPr>
            <a:xfrm>
              <a:off x="3954780" y="5648668"/>
              <a:ext cx="411479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2A18CE0-7A9E-C08F-296D-2D8B9FBF3B19}"/>
              </a:ext>
            </a:extLst>
          </p:cNvPr>
          <p:cNvGrpSpPr/>
          <p:nvPr/>
        </p:nvGrpSpPr>
        <p:grpSpPr>
          <a:xfrm>
            <a:off x="8492488" y="2386150"/>
            <a:ext cx="3657599" cy="1952284"/>
            <a:chOff x="2626792" y="1887220"/>
            <a:chExt cx="2285552" cy="3213967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8DBFBAA-2A39-31BC-07B1-9C475A589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76414" y="2654281"/>
              <a:ext cx="2797285" cy="209652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614CEB3-DCC7-984C-92CD-981F667E56EF}"/>
                </a:ext>
              </a:extLst>
            </p:cNvPr>
            <p:cNvSpPr txBox="1"/>
            <p:nvPr/>
          </p:nvSpPr>
          <p:spPr>
            <a:xfrm>
              <a:off x="2626792" y="1887220"/>
              <a:ext cx="2285552" cy="54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AI-driven DSS tools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568FA3-AF20-F721-15F1-7DD52F03ED26}"/>
              </a:ext>
            </a:extLst>
          </p:cNvPr>
          <p:cNvGrpSpPr/>
          <p:nvPr/>
        </p:nvGrpSpPr>
        <p:grpSpPr>
          <a:xfrm>
            <a:off x="7284665" y="-10149"/>
            <a:ext cx="4006868" cy="2523776"/>
            <a:chOff x="2510995" y="1794679"/>
            <a:chExt cx="2503802" cy="369541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44259FD-9D1B-D19A-3A65-A43D4F14A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092550" y="2567845"/>
              <a:ext cx="3340692" cy="2503802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239FD3E-561D-3B1F-518A-CD99CADE6DF9}"/>
                </a:ext>
              </a:extLst>
            </p:cNvPr>
            <p:cNvSpPr txBox="1"/>
            <p:nvPr/>
          </p:nvSpPr>
          <p:spPr>
            <a:xfrm>
              <a:off x="2626793" y="1794679"/>
              <a:ext cx="2285552" cy="54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Data-driven DSS tools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49D580-D3BE-3EF9-70D9-CF55832143BB}"/>
              </a:ext>
            </a:extLst>
          </p:cNvPr>
          <p:cNvGrpSpPr/>
          <p:nvPr/>
        </p:nvGrpSpPr>
        <p:grpSpPr>
          <a:xfrm>
            <a:off x="8040096" y="4365046"/>
            <a:ext cx="4041245" cy="2538189"/>
            <a:chOff x="2418161" y="1868425"/>
            <a:chExt cx="2305159" cy="323276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03486D5-CF5C-F6C1-77EC-26EFE53F7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76414" y="2654281"/>
              <a:ext cx="2797285" cy="209652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EC7A7E8-D3C3-FC90-7B7A-797D8391C414}"/>
                </a:ext>
              </a:extLst>
            </p:cNvPr>
            <p:cNvSpPr txBox="1"/>
            <p:nvPr/>
          </p:nvSpPr>
          <p:spPr>
            <a:xfrm>
              <a:off x="2418161" y="1868425"/>
              <a:ext cx="2285552" cy="47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Command and Control Systems</a:t>
              </a:r>
            </a:p>
          </p:txBody>
        </p:sp>
      </p:grp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7C46E2E6-129B-E0B1-A450-2D9DBEE5B42F}"/>
              </a:ext>
            </a:extLst>
          </p:cNvPr>
          <p:cNvSpPr/>
          <p:nvPr/>
        </p:nvSpPr>
        <p:spPr>
          <a:xfrm>
            <a:off x="4550682" y="967022"/>
            <a:ext cx="2431486" cy="2070039"/>
          </a:xfrm>
          <a:prstGeom prst="wedgeRoundRectCallout">
            <a:avLst>
              <a:gd name="adj1" fmla="val 84682"/>
              <a:gd name="adj2" fmla="val -20703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b="1" dirty="0"/>
              <a:t>Resulting Data: </a:t>
            </a:r>
          </a:p>
          <a:p>
            <a:pPr lvl="0"/>
            <a:r>
              <a:rPr lang="en-US" sz="1400" dirty="0"/>
              <a:t>Warnings and alerts</a:t>
            </a:r>
          </a:p>
          <a:p>
            <a:pPr lvl="0"/>
            <a:r>
              <a:rPr lang="en-US" sz="1400" dirty="0"/>
              <a:t>Statistics and reports</a:t>
            </a:r>
          </a:p>
          <a:p>
            <a:pPr lvl="0"/>
            <a:r>
              <a:rPr lang="en-US" sz="1400" dirty="0"/>
              <a:t>Data correlations (</a:t>
            </a:r>
            <a:r>
              <a:rPr lang="en-US" sz="1400" dirty="0" err="1"/>
              <a:t>spatio</a:t>
            </a:r>
            <a:r>
              <a:rPr lang="en-US" sz="1400" dirty="0"/>
              <a:t>-temporal), linked data</a:t>
            </a:r>
          </a:p>
          <a:p>
            <a:pPr lvl="0"/>
            <a:r>
              <a:rPr lang="en-US" sz="1400" dirty="0"/>
              <a:t>Curated, filtered and pre-processed data</a:t>
            </a:r>
          </a:p>
          <a:p>
            <a:pPr lvl="0"/>
            <a:r>
              <a:rPr lang="en-US" sz="1400" dirty="0"/>
              <a:t>Annotated and harmonized data, etc.</a:t>
            </a:r>
          </a:p>
        </p:txBody>
      </p:sp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FD654951-95CF-668C-4380-A36C3ABC085A}"/>
              </a:ext>
            </a:extLst>
          </p:cNvPr>
          <p:cNvSpPr/>
          <p:nvPr/>
        </p:nvSpPr>
        <p:spPr>
          <a:xfrm>
            <a:off x="5206741" y="3264051"/>
            <a:ext cx="2115167" cy="1201893"/>
          </a:xfrm>
          <a:prstGeom prst="wedgeRoundRectCallout">
            <a:avLst>
              <a:gd name="adj1" fmla="val 116711"/>
              <a:gd name="adj2" fmla="val -2199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b="1" dirty="0"/>
              <a:t>Resulting Data: </a:t>
            </a:r>
          </a:p>
          <a:p>
            <a:pPr lvl="0"/>
            <a:r>
              <a:rPr lang="en-US" sz="1400" dirty="0"/>
              <a:t>Warnings and Alerts</a:t>
            </a:r>
          </a:p>
          <a:p>
            <a:pPr lvl="0"/>
            <a:r>
              <a:rPr lang="en-US" sz="1400" dirty="0"/>
              <a:t>Predictions and forecasts </a:t>
            </a:r>
          </a:p>
          <a:p>
            <a:pPr lvl="0"/>
            <a:r>
              <a:rPr lang="en-US" sz="1400" dirty="0"/>
              <a:t>Trained models, etc.</a:t>
            </a: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FB7227E5-3852-82A7-6DA3-AB27B74E1F41}"/>
              </a:ext>
            </a:extLst>
          </p:cNvPr>
          <p:cNvSpPr/>
          <p:nvPr/>
        </p:nvSpPr>
        <p:spPr>
          <a:xfrm>
            <a:off x="5431272" y="4774980"/>
            <a:ext cx="1982515" cy="1617322"/>
          </a:xfrm>
          <a:prstGeom prst="wedgeRoundRectCallout">
            <a:avLst>
              <a:gd name="adj1" fmla="val 115487"/>
              <a:gd name="adj2" fmla="val 1385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b="1" dirty="0"/>
              <a:t>Resulting Data: </a:t>
            </a:r>
          </a:p>
          <a:p>
            <a:pPr lvl="0"/>
            <a:r>
              <a:rPr lang="en-US" sz="1400" dirty="0"/>
              <a:t>Situational Awareness data</a:t>
            </a:r>
          </a:p>
          <a:p>
            <a:pPr lvl="0"/>
            <a:r>
              <a:rPr lang="en-US" sz="1400" dirty="0"/>
              <a:t>Resources, task assignments and status reports, </a:t>
            </a:r>
          </a:p>
          <a:p>
            <a:pPr lvl="0"/>
            <a:r>
              <a:rPr lang="en-US" sz="1400" dirty="0"/>
              <a:t>Validated alerts, etc.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D2AF3AF-16DD-77F1-FB73-260F4AF8A081}"/>
              </a:ext>
            </a:extLst>
          </p:cNvPr>
          <p:cNvCxnSpPr>
            <a:cxnSpLocks/>
          </p:cNvCxnSpPr>
          <p:nvPr/>
        </p:nvCxnSpPr>
        <p:spPr>
          <a:xfrm>
            <a:off x="6378068" y="66073"/>
            <a:ext cx="24488" cy="6812762"/>
          </a:xfrm>
          <a:prstGeom prst="line">
            <a:avLst/>
          </a:prstGeom>
          <a:ln w="25400" cmpd="sng">
            <a:solidFill>
              <a:schemeClr val="accent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1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4" grpId="0" animBg="1"/>
      <p:bldP spid="95" grpId="0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143D138-CE38-56DE-82B1-62BCF8C42C3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B71CDAB-7CF9-077F-9AD2-FE1EF69EBF12}"/>
              </a:ext>
            </a:extLst>
          </p:cNvPr>
          <p:cNvGrpSpPr/>
          <p:nvPr/>
        </p:nvGrpSpPr>
        <p:grpSpPr>
          <a:xfrm>
            <a:off x="6354456" y="32146"/>
            <a:ext cx="5865841" cy="6613129"/>
            <a:chOff x="6354456" y="32146"/>
            <a:chExt cx="5865841" cy="6613129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271095B-7977-8827-1A66-1096EC19FA0E}"/>
                </a:ext>
              </a:extLst>
            </p:cNvPr>
            <p:cNvSpPr txBox="1"/>
            <p:nvPr/>
          </p:nvSpPr>
          <p:spPr bwMode="auto">
            <a:xfrm rot="5400000">
              <a:off x="8768440" y="3193417"/>
              <a:ext cx="6318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Data and AI-driven DSS tools and Command and Control Systems equally generate crucial near real-time data for MCIs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D619548-ADEA-0FC4-0130-FD01A3264D0A}"/>
                </a:ext>
              </a:extLst>
            </p:cNvPr>
            <p:cNvSpPr/>
            <p:nvPr/>
          </p:nvSpPr>
          <p:spPr>
            <a:xfrm>
              <a:off x="6354456" y="32146"/>
              <a:ext cx="14366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Command </a:t>
              </a:r>
            </a:p>
            <a:p>
              <a:pPr algn="ctr"/>
              <a:r>
                <a:rPr lang="en-US" sz="20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&amp; Control</a:t>
              </a:r>
              <a:endParaRPr lang="en-U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2FDB154-8472-5985-4BA6-5144E1A9B0A1}"/>
              </a:ext>
            </a:extLst>
          </p:cNvPr>
          <p:cNvGrpSpPr/>
          <p:nvPr/>
        </p:nvGrpSpPr>
        <p:grpSpPr>
          <a:xfrm>
            <a:off x="-5748" y="34432"/>
            <a:ext cx="6312672" cy="6610842"/>
            <a:chOff x="-5748" y="34432"/>
            <a:chExt cx="6312672" cy="661084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5C00803-4DB9-0EBD-168D-C684824A29BB}"/>
                </a:ext>
              </a:extLst>
            </p:cNvPr>
            <p:cNvSpPr txBox="1"/>
            <p:nvPr/>
          </p:nvSpPr>
          <p:spPr bwMode="auto">
            <a:xfrm rot="16200000">
              <a:off x="-2872831" y="3193417"/>
              <a:ext cx="631894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Heterogeneous Data Needed for optimal and timely Mass Casualty Incidents Management and Response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1122A3B-F7CF-C08F-7169-17B187C37B30}"/>
                </a:ext>
              </a:extLst>
            </p:cNvPr>
            <p:cNvSpPr/>
            <p:nvPr/>
          </p:nvSpPr>
          <p:spPr>
            <a:xfrm>
              <a:off x="5532353" y="34432"/>
              <a:ext cx="77457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Field</a:t>
              </a:r>
              <a:endParaRPr lang="en-U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A tablet with a screen on it&#10;&#10;Description automatically generated">
            <a:extLst>
              <a:ext uri="{FF2B5EF4-FFF2-40B4-BE49-F238E27FC236}">
                <a16:creationId xmlns:a16="http://schemas.microsoft.com/office/drawing/2014/main" id="{BC02C608-2669-2EBE-1D42-D497FDE44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20676" r="4961" b="14592"/>
          <a:stretch/>
        </p:blipFill>
        <p:spPr>
          <a:xfrm>
            <a:off x="929158" y="3918506"/>
            <a:ext cx="2295780" cy="135935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A9BE02E-B281-501D-4512-42873730188B}"/>
              </a:ext>
            </a:extLst>
          </p:cNvPr>
          <p:cNvGrpSpPr/>
          <p:nvPr/>
        </p:nvGrpSpPr>
        <p:grpSpPr>
          <a:xfrm>
            <a:off x="480133" y="3453657"/>
            <a:ext cx="3394494" cy="1928006"/>
            <a:chOff x="2626793" y="1794679"/>
            <a:chExt cx="2285552" cy="330650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7A91089-84AE-C1AA-64AE-BF78FD8B1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76414" y="2654281"/>
              <a:ext cx="2797285" cy="209652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9CC9DD-AA67-170B-F4C0-5C955567B847}"/>
                </a:ext>
              </a:extLst>
            </p:cNvPr>
            <p:cNvSpPr txBox="1"/>
            <p:nvPr/>
          </p:nvSpPr>
          <p:spPr>
            <a:xfrm>
              <a:off x="2626793" y="1794679"/>
              <a:ext cx="2285552" cy="6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Closed Data in Situ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1D11CBF-F4CE-8E15-790B-D57713A93BC1}"/>
              </a:ext>
            </a:extLst>
          </p:cNvPr>
          <p:cNvGrpSpPr/>
          <p:nvPr/>
        </p:nvGrpSpPr>
        <p:grpSpPr>
          <a:xfrm>
            <a:off x="410727" y="475614"/>
            <a:ext cx="4852771" cy="2994757"/>
            <a:chOff x="410727" y="475614"/>
            <a:chExt cx="4852771" cy="2994757"/>
          </a:xfrm>
        </p:grpSpPr>
        <p:pic>
          <p:nvPicPr>
            <p:cNvPr id="8" name="Picture 7" descr="A drone flying in the air&#10;&#10;Description automatically generated">
              <a:extLst>
                <a:ext uri="{FF2B5EF4-FFF2-40B4-BE49-F238E27FC236}">
                  <a16:creationId xmlns:a16="http://schemas.microsoft.com/office/drawing/2014/main" id="{8F66279E-DE48-34C9-EB51-11A2C6BD9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0" t="12640" r="14408" b="9377"/>
            <a:stretch/>
          </p:blipFill>
          <p:spPr>
            <a:xfrm>
              <a:off x="3214779" y="475614"/>
              <a:ext cx="1075967" cy="760697"/>
            </a:xfrm>
            <a:prstGeom prst="rect">
              <a:avLst/>
            </a:prstGeom>
          </p:spPr>
        </p:pic>
        <p:pic>
          <p:nvPicPr>
            <p:cNvPr id="12" name="Picture 11" descr="A firefighter holding a camera&#10;&#10;Description automatically generated">
              <a:extLst>
                <a:ext uri="{FF2B5EF4-FFF2-40B4-BE49-F238E27FC236}">
                  <a16:creationId xmlns:a16="http://schemas.microsoft.com/office/drawing/2014/main" id="{EB2A34EC-85F5-96D6-5716-7733F8687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1" t="22199" r="23476"/>
            <a:stretch/>
          </p:blipFill>
          <p:spPr>
            <a:xfrm>
              <a:off x="1465112" y="2232197"/>
              <a:ext cx="1228758" cy="1238174"/>
            </a:xfrm>
            <a:prstGeom prst="rect">
              <a:avLst/>
            </a:prstGeom>
          </p:spPr>
        </p:pic>
        <p:pic>
          <p:nvPicPr>
            <p:cNvPr id="30" name="Picture 29" descr="A group of cell phones&#10;&#10;Description automatically generated">
              <a:extLst>
                <a:ext uri="{FF2B5EF4-FFF2-40B4-BE49-F238E27FC236}">
                  <a16:creationId xmlns:a16="http://schemas.microsoft.com/office/drawing/2014/main" id="{6982B16B-8FA5-C07D-DF85-8CD719B5A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5" t="12646" r="22912" b="13580"/>
            <a:stretch/>
          </p:blipFill>
          <p:spPr>
            <a:xfrm>
              <a:off x="1944605" y="496870"/>
              <a:ext cx="941174" cy="639594"/>
            </a:xfrm>
            <a:prstGeom prst="rect">
              <a:avLst/>
            </a:prstGeom>
          </p:spPr>
        </p:pic>
        <p:pic>
          <p:nvPicPr>
            <p:cNvPr id="32" name="Picture 31" descr="A group of paramedics helping a person&#10;&#10;Description automatically generated">
              <a:extLst>
                <a:ext uri="{FF2B5EF4-FFF2-40B4-BE49-F238E27FC236}">
                  <a16:creationId xmlns:a16="http://schemas.microsoft.com/office/drawing/2014/main" id="{2B889186-5346-9651-08F8-756CFE672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789" y="1086902"/>
              <a:ext cx="1582204" cy="1145295"/>
            </a:xfrm>
            <a:prstGeom prst="rect">
              <a:avLst/>
            </a:prstGeom>
          </p:spPr>
        </p:pic>
        <p:pic>
          <p:nvPicPr>
            <p:cNvPr id="34" name="Picture 33" descr="A group of people in orange jackets&#10;&#10;Description automatically generated">
              <a:extLst>
                <a:ext uri="{FF2B5EF4-FFF2-40B4-BE49-F238E27FC236}">
                  <a16:creationId xmlns:a16="http://schemas.microsoft.com/office/drawing/2014/main" id="{C12141ED-CF8A-626B-BC22-981859D0F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18" y="1275310"/>
              <a:ext cx="2528680" cy="1830412"/>
            </a:xfrm>
            <a:prstGeom prst="rect">
              <a:avLst/>
            </a:prstGeom>
          </p:spPr>
        </p:pic>
        <p:pic>
          <p:nvPicPr>
            <p:cNvPr id="36" name="Picture 35" descr="A pair of hands holding smart watches&#10;&#10;Description automatically generated">
              <a:extLst>
                <a:ext uri="{FF2B5EF4-FFF2-40B4-BE49-F238E27FC236}">
                  <a16:creationId xmlns:a16="http://schemas.microsoft.com/office/drawing/2014/main" id="{BAB7506D-4FEF-0EBB-C433-19224CD30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4" t="4409" b="20933"/>
            <a:stretch/>
          </p:blipFill>
          <p:spPr>
            <a:xfrm>
              <a:off x="410727" y="1556757"/>
              <a:ext cx="837780" cy="657367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1652773-6E77-21F2-2782-33CF4587C224}"/>
              </a:ext>
            </a:extLst>
          </p:cNvPr>
          <p:cNvGrpSpPr/>
          <p:nvPr/>
        </p:nvGrpSpPr>
        <p:grpSpPr>
          <a:xfrm>
            <a:off x="-251460" y="66073"/>
            <a:ext cx="6983730" cy="3561939"/>
            <a:chOff x="2586938" y="2048552"/>
            <a:chExt cx="2285552" cy="309369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F11C84D-7031-9830-6485-7D318662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60305" y="2695342"/>
              <a:ext cx="2797286" cy="209652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EB7B86E-D982-803D-7BE0-A1B246429A5C}"/>
                </a:ext>
              </a:extLst>
            </p:cNvPr>
            <p:cNvSpPr txBox="1"/>
            <p:nvPr/>
          </p:nvSpPr>
          <p:spPr>
            <a:xfrm>
              <a:off x="2586938" y="2048552"/>
              <a:ext cx="2285552" cy="32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Massive Live on field Data Streams</a:t>
              </a:r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5AB11796-8D23-9FAD-2A7D-E4E4316DCEAB}"/>
              </a:ext>
            </a:extLst>
          </p:cNvPr>
          <p:cNvSpPr/>
          <p:nvPr/>
        </p:nvSpPr>
        <p:spPr bwMode="auto">
          <a:xfrm>
            <a:off x="8408126" y="6492875"/>
            <a:ext cx="3037115" cy="21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2" name="Picture 21" descr="A person and person in lab coats&#10;&#10;Description automatically generated">
            <a:extLst>
              <a:ext uri="{FF2B5EF4-FFF2-40B4-BE49-F238E27FC236}">
                <a16:creationId xmlns:a16="http://schemas.microsoft.com/office/drawing/2014/main" id="{7B7E5EDF-CE83-F020-7F3E-C70EF6B5C5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6444" r="5185" b="9814"/>
          <a:stretch/>
        </p:blipFill>
        <p:spPr>
          <a:xfrm>
            <a:off x="7814471" y="446780"/>
            <a:ext cx="2887412" cy="1952284"/>
          </a:xfrm>
          <a:prstGeom prst="rect">
            <a:avLst/>
          </a:prstGeom>
        </p:spPr>
      </p:pic>
      <p:pic>
        <p:nvPicPr>
          <p:cNvPr id="38" name="Picture 37" descr="A close-up of a screen&#10;&#10;Description automatically generated">
            <a:extLst>
              <a:ext uri="{FF2B5EF4-FFF2-40B4-BE49-F238E27FC236}">
                <a16:creationId xmlns:a16="http://schemas.microsoft.com/office/drawing/2014/main" id="{61222892-5DA2-808E-2478-4D34F6299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0"/>
          <a:stretch/>
        </p:blipFill>
        <p:spPr>
          <a:xfrm>
            <a:off x="2077048" y="5381662"/>
            <a:ext cx="1731890" cy="1444794"/>
          </a:xfrm>
          <a:prstGeom prst="rect">
            <a:avLst/>
          </a:prstGeom>
        </p:spPr>
      </p:pic>
      <p:pic>
        <p:nvPicPr>
          <p:cNvPr id="44" name="Picture 43" descr="A room with many computers&#10;&#10;Description automatically generated">
            <a:extLst>
              <a:ext uri="{FF2B5EF4-FFF2-40B4-BE49-F238E27FC236}">
                <a16:creationId xmlns:a16="http://schemas.microsoft.com/office/drawing/2014/main" id="{B974E663-D32F-3E4D-FE87-43F4139DD6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12756"/>
          <a:stretch/>
        </p:blipFill>
        <p:spPr>
          <a:xfrm>
            <a:off x="8856390" y="4681468"/>
            <a:ext cx="2777511" cy="202912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E7500D6-D4E8-98C1-5678-AE2CB6C3C5A8}"/>
              </a:ext>
            </a:extLst>
          </p:cNvPr>
          <p:cNvGrpSpPr/>
          <p:nvPr/>
        </p:nvGrpSpPr>
        <p:grpSpPr>
          <a:xfrm>
            <a:off x="8997756" y="2684309"/>
            <a:ext cx="2411768" cy="1572124"/>
            <a:chOff x="3331358" y="5121575"/>
            <a:chExt cx="2411768" cy="1572124"/>
          </a:xfrm>
        </p:grpSpPr>
        <p:pic>
          <p:nvPicPr>
            <p:cNvPr id="42" name="Picture 41" descr="A doctor holding a brain&#10;&#10;Description automatically generated">
              <a:extLst>
                <a:ext uri="{FF2B5EF4-FFF2-40B4-BE49-F238E27FC236}">
                  <a16:creationId xmlns:a16="http://schemas.microsoft.com/office/drawing/2014/main" id="{8D6A801C-7C40-0D00-3C92-D1575808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"/>
            <a:stretch/>
          </p:blipFill>
          <p:spPr>
            <a:xfrm>
              <a:off x="3331358" y="5121575"/>
              <a:ext cx="2411768" cy="1572124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07002B0-595F-72AB-863A-C050AB2B9BAF}"/>
                </a:ext>
              </a:extLst>
            </p:cNvPr>
            <p:cNvSpPr txBox="1"/>
            <p:nvPr/>
          </p:nvSpPr>
          <p:spPr>
            <a:xfrm>
              <a:off x="3954780" y="5648668"/>
              <a:ext cx="411479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0738D57-5213-0977-41A4-021EF65E7B72}"/>
              </a:ext>
            </a:extLst>
          </p:cNvPr>
          <p:cNvGrpSpPr/>
          <p:nvPr/>
        </p:nvGrpSpPr>
        <p:grpSpPr>
          <a:xfrm>
            <a:off x="1413634" y="5075226"/>
            <a:ext cx="3394494" cy="1859759"/>
            <a:chOff x="2626793" y="1794679"/>
            <a:chExt cx="2285552" cy="3306508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BE37564-E2DD-31D1-5B6E-422AE97F9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76414" y="2654281"/>
              <a:ext cx="2797285" cy="2096527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56130C-9813-CF5E-FC95-A642A9A2CCF2}"/>
                </a:ext>
              </a:extLst>
            </p:cNvPr>
            <p:cNvSpPr txBox="1"/>
            <p:nvPr/>
          </p:nvSpPr>
          <p:spPr>
            <a:xfrm>
              <a:off x="2626793" y="1794679"/>
              <a:ext cx="2285552" cy="656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Open Data Sources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9AF4813-F5A0-8496-05CB-E38B6940D41C}"/>
              </a:ext>
            </a:extLst>
          </p:cNvPr>
          <p:cNvGrpSpPr/>
          <p:nvPr/>
        </p:nvGrpSpPr>
        <p:grpSpPr>
          <a:xfrm>
            <a:off x="8492488" y="2386150"/>
            <a:ext cx="3657599" cy="1952284"/>
            <a:chOff x="2626792" y="1887220"/>
            <a:chExt cx="2285552" cy="3213967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69CA852-54EC-56A4-ED69-4AD8BEB24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76414" y="2654281"/>
              <a:ext cx="2797285" cy="209652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5C03F9F-0AF3-6CC7-438A-067DDD1170C7}"/>
                </a:ext>
              </a:extLst>
            </p:cNvPr>
            <p:cNvSpPr txBox="1"/>
            <p:nvPr/>
          </p:nvSpPr>
          <p:spPr>
            <a:xfrm>
              <a:off x="2626792" y="1887220"/>
              <a:ext cx="2285552" cy="54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AI-driven DSS tools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B06E716-C06A-3CF6-4F0A-824DB7CA091C}"/>
              </a:ext>
            </a:extLst>
          </p:cNvPr>
          <p:cNvGrpSpPr/>
          <p:nvPr/>
        </p:nvGrpSpPr>
        <p:grpSpPr>
          <a:xfrm>
            <a:off x="7284665" y="-10149"/>
            <a:ext cx="4006868" cy="2523776"/>
            <a:chOff x="2510995" y="1794679"/>
            <a:chExt cx="2503802" cy="369541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0221665-EE7C-129E-D438-FF79581E8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092550" y="2567845"/>
              <a:ext cx="3340692" cy="2503802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5257E6E-0BCF-540A-9B61-0154B5A7B181}"/>
                </a:ext>
              </a:extLst>
            </p:cNvPr>
            <p:cNvSpPr txBox="1"/>
            <p:nvPr/>
          </p:nvSpPr>
          <p:spPr>
            <a:xfrm>
              <a:off x="2626793" y="1794679"/>
              <a:ext cx="2285552" cy="54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Data-driven DSS tools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E57642A-9799-D71B-30B4-034C3A99D62D}"/>
              </a:ext>
            </a:extLst>
          </p:cNvPr>
          <p:cNvGrpSpPr/>
          <p:nvPr/>
        </p:nvGrpSpPr>
        <p:grpSpPr>
          <a:xfrm>
            <a:off x="8040096" y="4365046"/>
            <a:ext cx="4041245" cy="2538189"/>
            <a:chOff x="2418161" y="1868425"/>
            <a:chExt cx="2305159" cy="323276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6D6E9B-5D12-1D43-6478-64BBD6F61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76414" y="2654281"/>
              <a:ext cx="2797285" cy="209652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B82A347-D643-ADEA-A61D-E1054629CA21}"/>
                </a:ext>
              </a:extLst>
            </p:cNvPr>
            <p:cNvSpPr txBox="1"/>
            <p:nvPr/>
          </p:nvSpPr>
          <p:spPr>
            <a:xfrm>
              <a:off x="2418161" y="1868425"/>
              <a:ext cx="2285552" cy="47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Command and Control Systems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A0A50E1-CCD6-D960-9FBA-62BBC2E3DC87}"/>
              </a:ext>
            </a:extLst>
          </p:cNvPr>
          <p:cNvGrpSpPr/>
          <p:nvPr/>
        </p:nvGrpSpPr>
        <p:grpSpPr>
          <a:xfrm>
            <a:off x="3153165" y="827890"/>
            <a:ext cx="8800352" cy="6050945"/>
            <a:chOff x="3153165" y="827890"/>
            <a:chExt cx="8800352" cy="605094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AE62C2E-16D8-6547-9361-87DADE99D08B}"/>
                </a:ext>
              </a:extLst>
            </p:cNvPr>
            <p:cNvGrpSpPr/>
            <p:nvPr/>
          </p:nvGrpSpPr>
          <p:grpSpPr>
            <a:xfrm>
              <a:off x="3153165" y="827890"/>
              <a:ext cx="8800352" cy="5205786"/>
              <a:chOff x="3153165" y="827890"/>
              <a:chExt cx="8986941" cy="5205786"/>
            </a:xfrm>
          </p:grpSpPr>
          <p:sp>
            <p:nvSpPr>
              <p:cNvPr id="81" name="Arrow: Notched Right 80">
                <a:extLst>
                  <a:ext uri="{FF2B5EF4-FFF2-40B4-BE49-F238E27FC236}">
                    <a16:creationId xmlns:a16="http://schemas.microsoft.com/office/drawing/2014/main" id="{AA30E8E8-167E-45B0-053C-D0A97C5C29CD}"/>
                  </a:ext>
                </a:extLst>
              </p:cNvPr>
              <p:cNvSpPr/>
              <p:nvPr/>
            </p:nvSpPr>
            <p:spPr>
              <a:xfrm rot="3190749">
                <a:off x="4665193" y="2996579"/>
                <a:ext cx="918625" cy="228879"/>
              </a:xfrm>
              <a:prstGeom prst="notchedRightArrow">
                <a:avLst/>
              </a:prstGeom>
              <a:solidFill>
                <a:schemeClr val="accent1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Arrow: Notched Right 81">
                <a:extLst>
                  <a:ext uri="{FF2B5EF4-FFF2-40B4-BE49-F238E27FC236}">
                    <a16:creationId xmlns:a16="http://schemas.microsoft.com/office/drawing/2014/main" id="{2483A00B-059D-E18B-4220-A98DAFC3165D}"/>
                  </a:ext>
                </a:extLst>
              </p:cNvPr>
              <p:cNvSpPr/>
              <p:nvPr/>
            </p:nvSpPr>
            <p:spPr>
              <a:xfrm>
                <a:off x="3153165" y="4357959"/>
                <a:ext cx="1604459" cy="211399"/>
              </a:xfrm>
              <a:prstGeom prst="notchedRightArrow">
                <a:avLst/>
              </a:prstGeom>
              <a:solidFill>
                <a:schemeClr val="accent1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row: Notched Right 82">
                <a:extLst>
                  <a:ext uri="{FF2B5EF4-FFF2-40B4-BE49-F238E27FC236}">
                    <a16:creationId xmlns:a16="http://schemas.microsoft.com/office/drawing/2014/main" id="{D4F1417A-10F8-DE98-AE96-2766709A3AD5}"/>
                  </a:ext>
                </a:extLst>
              </p:cNvPr>
              <p:cNvSpPr/>
              <p:nvPr/>
            </p:nvSpPr>
            <p:spPr>
              <a:xfrm rot="20829110">
                <a:off x="4034978" y="5830733"/>
                <a:ext cx="1003437" cy="202943"/>
              </a:xfrm>
              <a:prstGeom prst="notchedRightArrow">
                <a:avLst/>
              </a:prstGeom>
              <a:solidFill>
                <a:schemeClr val="accent1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Arrow: Left-Right 83">
                <a:extLst>
                  <a:ext uri="{FF2B5EF4-FFF2-40B4-BE49-F238E27FC236}">
                    <a16:creationId xmlns:a16="http://schemas.microsoft.com/office/drawing/2014/main" id="{59747294-1DBB-62E5-8D8A-E490A3492621}"/>
                  </a:ext>
                </a:extLst>
              </p:cNvPr>
              <p:cNvSpPr/>
              <p:nvPr/>
            </p:nvSpPr>
            <p:spPr>
              <a:xfrm rot="20174113">
                <a:off x="7746096" y="3601784"/>
                <a:ext cx="1536460" cy="182148"/>
              </a:xfrm>
              <a:prstGeom prst="left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Arrow: Left-Right 84">
                <a:extLst>
                  <a:ext uri="{FF2B5EF4-FFF2-40B4-BE49-F238E27FC236}">
                    <a16:creationId xmlns:a16="http://schemas.microsoft.com/office/drawing/2014/main" id="{18C4D7FF-E154-691C-84DF-9D8D7D4712EF}"/>
                  </a:ext>
                </a:extLst>
              </p:cNvPr>
              <p:cNvSpPr/>
              <p:nvPr/>
            </p:nvSpPr>
            <p:spPr>
              <a:xfrm rot="1218737">
                <a:off x="7783941" y="5613566"/>
                <a:ext cx="1344187" cy="207006"/>
              </a:xfrm>
              <a:prstGeom prst="left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row: Left-Right 85">
                <a:extLst>
                  <a:ext uri="{FF2B5EF4-FFF2-40B4-BE49-F238E27FC236}">
                    <a16:creationId xmlns:a16="http://schemas.microsoft.com/office/drawing/2014/main" id="{77571080-6799-8C1E-DD70-66C31427389D}"/>
                  </a:ext>
                </a:extLst>
              </p:cNvPr>
              <p:cNvSpPr/>
              <p:nvPr/>
            </p:nvSpPr>
            <p:spPr>
              <a:xfrm rot="16041092">
                <a:off x="10098818" y="4362228"/>
                <a:ext cx="599087" cy="194616"/>
              </a:xfrm>
              <a:prstGeom prst="left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Curved Down 87">
                <a:extLst>
                  <a:ext uri="{FF2B5EF4-FFF2-40B4-BE49-F238E27FC236}">
                    <a16:creationId xmlns:a16="http://schemas.microsoft.com/office/drawing/2014/main" id="{AC14465C-C8EF-4A12-19F6-277C41C1F67B}"/>
                  </a:ext>
                </a:extLst>
              </p:cNvPr>
              <p:cNvSpPr/>
              <p:nvPr/>
            </p:nvSpPr>
            <p:spPr>
              <a:xfrm rot="4655298">
                <a:off x="9240273" y="3052082"/>
                <a:ext cx="5124026" cy="675641"/>
              </a:xfrm>
              <a:prstGeom prst="curvedDownArrow">
                <a:avLst>
                  <a:gd name="adj1" fmla="val 25000"/>
                  <a:gd name="adj2" fmla="val 50000"/>
                  <a:gd name="adj3" fmla="val 14213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Arrow: Left-Right 92">
                <a:extLst>
                  <a:ext uri="{FF2B5EF4-FFF2-40B4-BE49-F238E27FC236}">
                    <a16:creationId xmlns:a16="http://schemas.microsoft.com/office/drawing/2014/main" id="{692C9C1A-7C02-2DC8-B1B6-B85465896E4A}"/>
                  </a:ext>
                </a:extLst>
              </p:cNvPr>
              <p:cNvSpPr/>
              <p:nvPr/>
            </p:nvSpPr>
            <p:spPr>
              <a:xfrm rot="18122402">
                <a:off x="6971670" y="2592829"/>
                <a:ext cx="1229672" cy="182331"/>
              </a:xfrm>
              <a:prstGeom prst="left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4FF6722-65FB-6598-58D4-30DBED9DA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965" y="2647490"/>
              <a:ext cx="5289181" cy="4231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AB3CA47-80BE-2888-30D1-9D3165EB262E}"/>
              </a:ext>
            </a:extLst>
          </p:cNvPr>
          <p:cNvCxnSpPr>
            <a:cxnSpLocks/>
          </p:cNvCxnSpPr>
          <p:nvPr/>
        </p:nvCxnSpPr>
        <p:spPr>
          <a:xfrm>
            <a:off x="6378068" y="66073"/>
            <a:ext cx="24488" cy="6812762"/>
          </a:xfrm>
          <a:prstGeom prst="line">
            <a:avLst/>
          </a:prstGeom>
          <a:ln w="25400" cmpd="sng">
            <a:solidFill>
              <a:schemeClr val="accent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9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6769E39-7102-E6F6-2B99-E479C32657F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C8A6499-B447-D936-E82F-EB69E92B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7" y="593779"/>
            <a:ext cx="4832614" cy="386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person in lab coats&#10;&#10;Description automatically generated">
            <a:extLst>
              <a:ext uri="{FF2B5EF4-FFF2-40B4-BE49-F238E27FC236}">
                <a16:creationId xmlns:a16="http://schemas.microsoft.com/office/drawing/2014/main" id="{15AE84E9-B4EA-BB19-A396-60FDF4CC7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6444" r="5185" b="9814"/>
          <a:stretch/>
        </p:blipFill>
        <p:spPr>
          <a:xfrm>
            <a:off x="915199" y="4627732"/>
            <a:ext cx="2887412" cy="1952284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07FD1F-F8B1-D22F-A508-F18B83712F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638" t="26850" r="739" b="28041"/>
          <a:stretch/>
        </p:blipFill>
        <p:spPr bwMode="auto">
          <a:xfrm>
            <a:off x="164391" y="451351"/>
            <a:ext cx="580619" cy="22428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919E34-9886-9257-F56E-03E4E20F50EC}"/>
              </a:ext>
            </a:extLst>
          </p:cNvPr>
          <p:cNvSpPr/>
          <p:nvPr/>
        </p:nvSpPr>
        <p:spPr bwMode="auto">
          <a:xfrm>
            <a:off x="1012498" y="162892"/>
            <a:ext cx="174189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dirty="0">
                <a:ln w="0"/>
                <a:ea typeface="KaiTi" panose="020B0503020204020204" pitchFamily="49" charset="-122"/>
                <a:cs typeface="Calibri" panose="020F0502020204030204" pitchFamily="34" charset="0"/>
              </a:rPr>
              <a:t>DATA INTEROPERABILITY</a:t>
            </a:r>
            <a:endParaRPr lang="en-US" sz="1100" b="1" cap="none" spc="0" dirty="0">
              <a:ln w="0"/>
              <a:ea typeface="KaiTi" panose="020B0503020204020204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86F30F-1CAD-544A-BDB4-47F45BBE1645}"/>
              </a:ext>
            </a:extLst>
          </p:cNvPr>
          <p:cNvSpPr/>
          <p:nvPr/>
        </p:nvSpPr>
        <p:spPr bwMode="auto">
          <a:xfrm>
            <a:off x="44131" y="4205791"/>
            <a:ext cx="174189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dirty="0">
                <a:ln w="0"/>
                <a:ea typeface="KaiTi" panose="020B0503020204020204" pitchFamily="49" charset="-122"/>
                <a:cs typeface="Calibri" panose="020F0502020204030204" pitchFamily="34" charset="0"/>
              </a:rPr>
              <a:t>DATA VISUALIZATION</a:t>
            </a:r>
          </a:p>
          <a:p>
            <a:pPr algn="ctr"/>
            <a:r>
              <a:rPr lang="en-US" sz="1100" b="1" cap="none" spc="0" dirty="0">
                <a:ln w="0"/>
                <a:ea typeface="KaiTi" panose="020B0503020204020204" pitchFamily="49" charset="-122"/>
                <a:cs typeface="Calibri" panose="020F0502020204030204" pitchFamily="34" charset="0"/>
              </a:rPr>
              <a:t>DATA-DRIVEN </a:t>
            </a:r>
            <a:r>
              <a:rPr lang="en-US" sz="1100" b="1" dirty="0">
                <a:ln w="0"/>
                <a:ea typeface="KaiTi" panose="020B0503020204020204" pitchFamily="49" charset="-122"/>
                <a:cs typeface="Calibri" panose="020F0502020204030204" pitchFamily="34" charset="0"/>
              </a:rPr>
              <a:t>DSS</a:t>
            </a:r>
            <a:endParaRPr lang="en-US" sz="1100" b="1" cap="none" spc="0" dirty="0">
              <a:ln w="0"/>
              <a:ea typeface="KaiTi" panose="020B0503020204020204" pitchFamily="49" charset="-122"/>
              <a:cs typeface="Calibri" panose="020F0502020204030204" pitchFamily="34" charset="0"/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C5FEAA55-F207-CB79-E701-C3338BCE2158}"/>
              </a:ext>
            </a:extLst>
          </p:cNvPr>
          <p:cNvSpPr/>
          <p:nvPr/>
        </p:nvSpPr>
        <p:spPr>
          <a:xfrm rot="1433127">
            <a:off x="772107" y="647466"/>
            <a:ext cx="1149373" cy="260321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F73A63-D3CF-96E0-3B62-A65B9FA4CB4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714000" y="1001322"/>
            <a:ext cx="7192540" cy="56860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ea typeface="Times New Roman" panose="02020603050405020304" pitchFamily="18" charset="0"/>
              </a:rPr>
              <a:t>Collects</a:t>
            </a:r>
            <a:r>
              <a:rPr lang="en-US" dirty="0">
                <a:effectLst/>
                <a:ea typeface="Times New Roman" panose="02020603050405020304" pitchFamily="18" charset="0"/>
              </a:rPr>
              <a:t> and integrates </a:t>
            </a:r>
            <a:r>
              <a:rPr lang="en-US" b="1" dirty="0">
                <a:effectLst/>
                <a:ea typeface="Times New Roman" panose="02020603050405020304" pitchFamily="18" charset="0"/>
              </a:rPr>
              <a:t>existing in situ</a:t>
            </a:r>
            <a:r>
              <a:rPr lang="en-US" b="1" dirty="0">
                <a:ea typeface="Times New Roman" panose="02020603050405020304" pitchFamily="18" charset="0"/>
              </a:rPr>
              <a:t> </a:t>
            </a:r>
            <a:r>
              <a:rPr lang="en-US" b="1" dirty="0">
                <a:effectLst/>
                <a:ea typeface="Times New Roman" panose="02020603050405020304" pitchFamily="18" charset="0"/>
              </a:rPr>
              <a:t>or required open data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ea typeface="Times New Roman" panose="02020603050405020304" pitchFamily="18" charset="0"/>
              </a:rPr>
              <a:t>Aggregates</a:t>
            </a:r>
            <a:r>
              <a:rPr lang="en-US" dirty="0">
                <a:effectLst/>
                <a:ea typeface="Times New Roman" panose="02020603050405020304" pitchFamily="18" charset="0"/>
              </a:rPr>
              <a:t>, manages, stores and provides access to </a:t>
            </a:r>
            <a:r>
              <a:rPr lang="en-US" b="1" dirty="0">
                <a:effectLst/>
                <a:ea typeface="Times New Roman" panose="02020603050405020304" pitchFamily="18" charset="0"/>
              </a:rPr>
              <a:t>live triage and other data from on-field components</a:t>
            </a:r>
            <a:r>
              <a:rPr lang="en-US" dirty="0">
                <a:effectLst/>
                <a:ea typeface="Times New Roman" panose="02020603050405020304" pitchFamily="18" charset="0"/>
              </a:rPr>
              <a:t> (sensors, drones, apps, etc</a:t>
            </a:r>
            <a:r>
              <a:rPr lang="en-US" dirty="0">
                <a:ea typeface="Times New Roman" panose="02020603050405020304" pitchFamily="18" charset="0"/>
              </a:rPr>
              <a:t>.</a:t>
            </a:r>
            <a:r>
              <a:rPr lang="en-US" dirty="0">
                <a:effectLst/>
                <a:ea typeface="Times New Roman" panose="02020603050405020304" pitchFamily="18" charset="0"/>
              </a:rPr>
              <a:t>) to </a:t>
            </a:r>
            <a:r>
              <a:rPr lang="en-US" b="1" dirty="0">
                <a:effectLst/>
                <a:ea typeface="Times New Roman" panose="02020603050405020304" pitchFamily="18" charset="0"/>
              </a:rPr>
              <a:t>be fed to other data and AI-driven components</a:t>
            </a:r>
            <a:r>
              <a:rPr lang="en-US" dirty="0">
                <a:effectLst/>
                <a:ea typeface="Times New Roman" panose="02020603050405020304" pitchFamily="18" charset="0"/>
              </a:rPr>
              <a:t> for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/>
              <a:t>decision support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ea typeface="Times New Roman" panose="02020603050405020304" pitchFamily="18" charset="0"/>
              </a:rPr>
              <a:t>Aggregates</a:t>
            </a:r>
            <a:r>
              <a:rPr lang="en-US" b="1" dirty="0">
                <a:effectLst/>
                <a:ea typeface="Times New Roman" panose="02020603050405020304" pitchFamily="18" charset="0"/>
              </a:rPr>
              <a:t>, manages and stores results and </a:t>
            </a:r>
            <a:r>
              <a:rPr lang="en-US" b="1" dirty="0">
                <a:ea typeface="Times New Roman" panose="02020603050405020304" pitchFamily="18" charset="0"/>
              </a:rPr>
              <a:t>outputs </a:t>
            </a:r>
            <a:r>
              <a:rPr lang="en-US" dirty="0">
                <a:effectLst/>
                <a:ea typeface="Times New Roman" panose="02020603050405020304" pitchFamily="18" charset="0"/>
              </a:rPr>
              <a:t>from other Nightingale components (AI tools, </a:t>
            </a:r>
            <a:r>
              <a:rPr lang="en-US" dirty="0">
                <a:ea typeface="Times New Roman" panose="02020603050405020304" pitchFamily="18" charset="0"/>
              </a:rPr>
              <a:t>DSS, </a:t>
            </a:r>
            <a:r>
              <a:rPr lang="en-US" dirty="0">
                <a:effectLst/>
                <a:ea typeface="Times New Roman" panose="02020603050405020304" pitchFamily="18" charset="0"/>
              </a:rPr>
              <a:t>Command and Control, etc.)</a:t>
            </a:r>
            <a:endParaRPr lang="en-US" b="1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ea typeface="Times New Roman" panose="02020603050405020304" pitchFamily="18" charset="0"/>
              </a:rPr>
              <a:t>Provides</a:t>
            </a:r>
            <a:r>
              <a:rPr lang="en-US" b="1" dirty="0">
                <a:effectLst/>
                <a:ea typeface="Times New Roman" panose="02020603050405020304" pitchFamily="18" charset="0"/>
              </a:rPr>
              <a:t> Interactive </a:t>
            </a:r>
            <a:r>
              <a:rPr lang="en-US" b="1" dirty="0">
                <a:ea typeface="Times New Roman" panose="02020603050405020304" pitchFamily="18" charset="0"/>
              </a:rPr>
              <a:t>Visualization</a:t>
            </a:r>
            <a:r>
              <a:rPr lang="en-US" b="1" dirty="0">
                <a:effectLst/>
                <a:ea typeface="Times New Roman" panose="02020603050405020304" pitchFamily="18" charset="0"/>
              </a:rPr>
              <a:t> Dashboards </a:t>
            </a:r>
            <a:r>
              <a:rPr lang="en-US" dirty="0">
                <a:effectLst/>
                <a:ea typeface="Times New Roman" panose="02020603050405020304" pitchFamily="18" charset="0"/>
              </a:rPr>
              <a:t>with </a:t>
            </a:r>
            <a:r>
              <a:rPr lang="en-US" b="1" dirty="0">
                <a:ea typeface="Times New Roman" panose="02020603050405020304" pitchFamily="18" charset="0"/>
              </a:rPr>
              <a:t>customized</a:t>
            </a:r>
            <a:r>
              <a:rPr lang="en-US" b="1" dirty="0">
                <a:effectLst/>
                <a:ea typeface="Times New Roman" panose="02020603050405020304" pitchFamily="18" charset="0"/>
              </a:rPr>
              <a:t> aggregated information visualizations </a:t>
            </a:r>
            <a:r>
              <a:rPr lang="en-US" dirty="0">
                <a:effectLst/>
                <a:ea typeface="Times New Roman" panose="02020603050405020304" pitchFamily="18" charset="0"/>
              </a:rPr>
              <a:t>of different types per need and temporal instance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ea typeface="Times New Roman" panose="02020603050405020304" pitchFamily="18" charset="0"/>
              </a:rPr>
              <a:t>Provides a </a:t>
            </a:r>
            <a:r>
              <a:rPr lang="en-US" b="1" dirty="0">
                <a:ea typeface="Times New Roman" panose="02020603050405020304" pitchFamily="18" charset="0"/>
              </a:rPr>
              <a:t>data-driven Decision Support System, </a:t>
            </a:r>
            <a:r>
              <a:rPr lang="en-US" dirty="0">
                <a:ea typeface="Times New Roman" panose="02020603050405020304" pitchFamily="18" charset="0"/>
              </a:rPr>
              <a:t>which through an interactive frontend offers </a:t>
            </a:r>
            <a:r>
              <a:rPr lang="en-US" b="1" dirty="0">
                <a:ea typeface="Times New Roman" panose="02020603050405020304" pitchFamily="18" charset="0"/>
              </a:rPr>
              <a:t>filtered and processed data visualizations </a:t>
            </a:r>
            <a:r>
              <a:rPr lang="en-US" dirty="0">
                <a:ea typeface="Times New Roman" panose="02020603050405020304" pitchFamily="18" charset="0"/>
              </a:rPr>
              <a:t>and </a:t>
            </a:r>
            <a:r>
              <a:rPr lang="en-US" b="1" dirty="0">
                <a:ea typeface="Times New Roman" panose="02020603050405020304" pitchFamily="18" charset="0"/>
              </a:rPr>
              <a:t>enables real-time alerting to Command and Control</a:t>
            </a:r>
            <a:r>
              <a:rPr lang="en-US" dirty="0">
                <a:ea typeface="Times New Roman" panose="02020603050405020304" pitchFamily="18" charset="0"/>
              </a:rPr>
              <a:t> in case of abnormal</a:t>
            </a:r>
            <a:r>
              <a:rPr lang="en-US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monitored</a:t>
            </a:r>
            <a:r>
              <a:rPr lang="en-US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vitals trends and wearable</a:t>
            </a:r>
            <a:r>
              <a:rPr lang="en-US" dirty="0">
                <a:latin typeface="Nunito Sans"/>
                <a:ea typeface="Times New Roman" panose="02020603050405020304" pitchFamily="18" charset="0"/>
              </a:rPr>
              <a:t> vital signs sensors malfunctioning.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Ensures </a:t>
            </a:r>
            <a:r>
              <a:rPr lang="en-US" b="1" dirty="0"/>
              <a:t>data</a:t>
            </a:r>
            <a:r>
              <a:rPr lang="en-US" dirty="0"/>
              <a:t> </a:t>
            </a:r>
            <a:r>
              <a:rPr lang="en-US" b="1" dirty="0"/>
              <a:t>interoperability</a:t>
            </a:r>
            <a:r>
              <a:rPr lang="en-US" dirty="0"/>
              <a:t> in terms of </a:t>
            </a:r>
            <a:r>
              <a:rPr lang="en-US" b="1" dirty="0"/>
              <a:t>unified, standards-based data descriptions </a:t>
            </a:r>
            <a:r>
              <a:rPr lang="en-US" dirty="0"/>
              <a:t>and </a:t>
            </a:r>
            <a:r>
              <a:rPr lang="en-US" b="1" dirty="0"/>
              <a:t>timely interoperable data access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It is used both </a:t>
            </a:r>
            <a:r>
              <a:rPr lang="en-US" b="1" dirty="0"/>
              <a:t>during</a:t>
            </a:r>
            <a:r>
              <a:rPr lang="en-US" dirty="0"/>
              <a:t> </a:t>
            </a:r>
            <a:r>
              <a:rPr lang="en-US" b="1" dirty="0"/>
              <a:t>the management of an MCI </a:t>
            </a:r>
            <a:r>
              <a:rPr lang="en-US" dirty="0"/>
              <a:t>and</a:t>
            </a:r>
            <a:r>
              <a:rPr lang="en-US" b="1" dirty="0"/>
              <a:t> in post-MCI phase for aggregated statistics, reports and KPIs generation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3B6FC11-28FF-2A23-D15B-0AE378E03E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852938" y="365125"/>
            <a:ext cx="6500861" cy="63055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727A"/>
                </a:solidFill>
                <a:latin typeface="Be Vietnam"/>
              </a:rPr>
              <a:t>Interoperable Data Lake (IDL)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9440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26466-B6FF-8E10-87DB-C50CDF89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788F5-449F-5929-6804-20C0B4AF9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87" y="1011474"/>
            <a:ext cx="11418818" cy="54883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>
              <a:lnSpc>
                <a:spcPct val="120000"/>
              </a:lnSpc>
            </a:pPr>
            <a:r>
              <a:rPr lang="en-US" dirty="0"/>
              <a:t>The </a:t>
            </a:r>
            <a:r>
              <a:rPr lang="en-US" b="1" dirty="0"/>
              <a:t>Data Officer </a:t>
            </a:r>
            <a:r>
              <a:rPr lang="en-US" dirty="0"/>
              <a:t>is a </a:t>
            </a:r>
            <a:r>
              <a:rPr lang="en-US" u="sng" dirty="0"/>
              <a:t>newly introduced operational role</a:t>
            </a:r>
            <a:r>
              <a:rPr lang="en-US" dirty="0"/>
              <a:t>, that performs </a:t>
            </a:r>
            <a:r>
              <a:rPr lang="en-US" u="sng" dirty="0"/>
              <a:t>real-time information monitoring, data curation, situational awareness and early warnings</a:t>
            </a:r>
            <a:r>
              <a:rPr lang="en-US" dirty="0"/>
              <a:t>. </a:t>
            </a:r>
            <a:r>
              <a:rPr lang="en-US" dirty="0" err="1"/>
              <a:t>He/She</a:t>
            </a:r>
            <a:r>
              <a:rPr lang="en-US" dirty="0"/>
              <a:t> is responsible for handling and evaluating the vast amount of time-series and </a:t>
            </a:r>
            <a:r>
              <a:rPr lang="en-US" dirty="0" err="1"/>
              <a:t>spatio</a:t>
            </a:r>
            <a:r>
              <a:rPr lang="en-US" dirty="0"/>
              <a:t>-temporal data generated by on field tools and crisis management systems, significantly supported by IDL, in order to reduce the information overload of other existing roles.</a:t>
            </a:r>
          </a:p>
          <a:p>
            <a:pPr marR="0">
              <a:lnSpc>
                <a:spcPct val="120000"/>
              </a:lnSpc>
            </a:pPr>
            <a:r>
              <a:rPr lang="en-US" dirty="0"/>
              <a:t>The Data Officer's key tasks include: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Evaluating Data</a:t>
            </a:r>
            <a:r>
              <a:rPr lang="en-US" sz="1800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: Assessing the data and vitals measurements gathered by on field smart devices and sensing elements to identify critical trends and anomalies in victim’s vitals: temperature, heart rate, respiratory rate, oxygen saturation, systolic and diastolic blood pressure. </a:t>
            </a:r>
            <a:endParaRPr lang="en-US" sz="1800" dirty="0">
              <a:effectLst/>
              <a:latin typeface="Nunito Sans" pitchFamily="2" charset="0"/>
              <a:ea typeface="Nunito Sans" pitchFamily="2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Prioritizing Victims</a:t>
            </a:r>
            <a:r>
              <a:rPr lang="en-US" sz="1800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: Using the IDL interactive real-time information visualizations and decision support functions to prioritize victims based on their vital signs, ensuring those with critical health indicators are addressed promptly. </a:t>
            </a:r>
            <a:endParaRPr lang="en-US" sz="1800" dirty="0">
              <a:effectLst/>
              <a:latin typeface="Nunito Sans" pitchFamily="2" charset="0"/>
              <a:ea typeface="Nunito Sans" pitchFamily="2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Sending Alerts</a:t>
            </a:r>
            <a:r>
              <a:rPr lang="en-US" sz="1800" dirty="0">
                <a:effectLst/>
                <a:latin typeface="Calibri" panose="020F0502020204030204" pitchFamily="34" charset="0"/>
                <a:ea typeface="Nunito Sans" pitchFamily="2" charset="0"/>
                <a:cs typeface="Arial" panose="020B0604020202020204" pitchFamily="34" charset="0"/>
              </a:rPr>
              <a:t>: Making informed decisions to send alerts to the Command and Control System when a victim's health status deteriorates or when wearable vital signs sensors malfunction. </a:t>
            </a:r>
            <a:endParaRPr lang="en-US" sz="1800" dirty="0">
              <a:effectLst/>
              <a:latin typeface="Nunito Sans" pitchFamily="2" charset="0"/>
              <a:ea typeface="Nunito Sans" pitchFamily="2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314803-4A56-0423-EB2F-A299461C52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25450" y="365125"/>
            <a:ext cx="10928350" cy="6302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727A"/>
                </a:solidFill>
                <a:latin typeface="Be Vietnam"/>
              </a:rPr>
              <a:t>New Operational Role: Data Officer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9001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6B02DB9-EBDF-8E6F-FEA3-B2129BE68B1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90C43C08-3125-E5AC-E801-7D2033E9E3C8}"/>
              </a:ext>
            </a:extLst>
          </p:cNvPr>
          <p:cNvSpPr/>
          <p:nvPr/>
        </p:nvSpPr>
        <p:spPr bwMode="auto">
          <a:xfrm>
            <a:off x="8545286" y="6492875"/>
            <a:ext cx="3037115" cy="21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" name="IDL Demonstration Video">
            <a:hlinkClick r:id="" action="ppaction://media"/>
            <a:extLst>
              <a:ext uri="{FF2B5EF4-FFF2-40B4-BE49-F238E27FC236}">
                <a16:creationId xmlns:a16="http://schemas.microsoft.com/office/drawing/2014/main" id="{6772BC73-3253-B40F-A831-41DD8C677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733" y="0"/>
            <a:ext cx="11288889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IGHTINGALE">
      <a:dk1>
        <a:srgbClr val="3F3F3F"/>
      </a:dk1>
      <a:lt1>
        <a:sysClr val="window" lastClr="FFFFFF"/>
      </a:lt1>
      <a:dk2>
        <a:srgbClr val="6B6B6B"/>
      </a:dk2>
      <a:lt2>
        <a:srgbClr val="F2F2F2"/>
      </a:lt2>
      <a:accent1>
        <a:srgbClr val="17BDC1"/>
      </a:accent1>
      <a:accent2>
        <a:srgbClr val="052E30"/>
      </a:accent2>
      <a:accent3>
        <a:srgbClr val="E5786A"/>
      </a:accent3>
      <a:accent4>
        <a:srgbClr val="04727A"/>
      </a:accent4>
      <a:accent5>
        <a:srgbClr val="C8AD55"/>
      </a:accent5>
      <a:accent6>
        <a:srgbClr val="80475E"/>
      </a:accent6>
      <a:hlink>
        <a:srgbClr val="03A3AA"/>
      </a:hlink>
      <a:folHlink>
        <a:srgbClr val="E5786A"/>
      </a:folHlink>
    </a:clrScheme>
    <a:fontScheme name="Nightingale">
      <a:majorFont>
        <a:latin typeface="Be Vietnam"/>
        <a:ea typeface="Arial"/>
        <a:cs typeface="Arial"/>
      </a:majorFont>
      <a:minorFont>
        <a:latin typeface="Nunito San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c260c-8477-4ed7-8bf5-cec88a6def5e" xsi:nil="true"/>
    <lcf76f155ced4ddcb4097134ff3c332f xmlns="20ce7517-b623-420e-8be7-06c6979884f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F48F8AB8BFDB4CAE3C07DA0470500B" ma:contentTypeVersion="15" ma:contentTypeDescription="Create a new document." ma:contentTypeScope="" ma:versionID="1f7d434fba7ccfadae20034d9fa9fde3">
  <xsd:schema xmlns:xsd="http://www.w3.org/2001/XMLSchema" xmlns:xs="http://www.w3.org/2001/XMLSchema" xmlns:p="http://schemas.microsoft.com/office/2006/metadata/properties" xmlns:ns2="20ce7517-b623-420e-8be7-06c6979884fc" xmlns:ns3="30dc260c-8477-4ed7-8bf5-cec88a6def5e" targetNamespace="http://schemas.microsoft.com/office/2006/metadata/properties" ma:root="true" ma:fieldsID="fe2699fae7a71238f76dc7fc6d970cdc" ns2:_="" ns3:_="">
    <xsd:import namespace="20ce7517-b623-420e-8be7-06c6979884fc"/>
    <xsd:import namespace="30dc260c-8477-4ed7-8bf5-cec88a6def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e7517-b623-420e-8be7-06c6979884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f481b40-f286-4908-848d-74455da6f2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c260c-8477-4ed7-8bf5-cec88a6def5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f3c10f7-436d-4d26-997d-1c780c94678d}" ma:internalName="TaxCatchAll" ma:showField="CatchAllData" ma:web="30dc260c-8477-4ed7-8bf5-cec88a6def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C25BEF-61C2-4DB3-9ADC-973D8EC22D88}">
  <ds:schemaRefs>
    <ds:schemaRef ds:uri="20ce7517-b623-420e-8be7-06c6979884fc"/>
    <ds:schemaRef ds:uri="30dc260c-8477-4ed7-8bf5-cec88a6def5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F623D3-750B-47E4-852D-E7051CC3C6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CE7861-119D-4D7E-9CB9-510903804DC9}">
  <ds:schemaRefs>
    <ds:schemaRef ds:uri="20ce7517-b623-420e-8be7-06c6979884fc"/>
    <ds:schemaRef ds:uri="30dc260c-8477-4ed7-8bf5-cec88a6def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2631</TotalTime>
  <Words>1236</Words>
  <Application>Microsoft Office PowerPoint</Application>
  <PresentationFormat>Widescreen</PresentationFormat>
  <Paragraphs>112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Be Vietnam</vt:lpstr>
      <vt:lpstr>TT Norms Bold</vt:lpstr>
      <vt:lpstr>Times New Roman</vt:lpstr>
      <vt:lpstr>Symbol</vt:lpstr>
      <vt:lpstr>Nunito Sans</vt:lpstr>
      <vt:lpstr>MV Boli</vt:lpstr>
      <vt:lpstr>Cambria</vt:lpstr>
      <vt:lpstr>Calibri</vt:lpstr>
      <vt:lpstr>Arial</vt:lpstr>
      <vt:lpstr>KaiTi</vt:lpstr>
      <vt:lpstr>Office Theme</vt:lpstr>
      <vt:lpstr>How can users effectively interpret massive monitoring and analytics data? </vt:lpstr>
      <vt:lpstr>Innovation creates challenges …</vt:lpstr>
      <vt:lpstr>… that boost further innovation!</vt:lpstr>
      <vt:lpstr>PowerPoint Presentation</vt:lpstr>
      <vt:lpstr>PowerPoint Presentation</vt:lpstr>
      <vt:lpstr>PowerPoint Presentation</vt:lpstr>
      <vt:lpstr>Interoperable Data Lake (IDL)</vt:lpstr>
      <vt:lpstr>New Operational Role: Data Officer</vt:lpstr>
      <vt:lpstr>PowerPoint Presentation</vt:lpstr>
      <vt:lpstr>Interoperable Data Lake Innovations</vt:lpstr>
      <vt:lpstr>What lies next</vt:lpstr>
      <vt:lpstr> Dr. Sofia Tsekeridou: sofia.tsekeridou@netcompany.com (presenter) Filopoimin Lykokanellos: filopoimin.lykokanellos@netcompany.com  Evangelos Agorogiannis: evangelos.agorogiannis@netcompany.com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TSEKERIDOU Sofia</dc:creator>
  <cp:keywords/>
  <dc:description/>
  <cp:lastModifiedBy>TSEKERIDOU Sofia</cp:lastModifiedBy>
  <cp:revision>256</cp:revision>
  <dcterms:created xsi:type="dcterms:W3CDTF">2020-06-03T14:46:10Z</dcterms:created>
  <dcterms:modified xsi:type="dcterms:W3CDTF">2025-01-16T12:24:44Z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0x01010027F48F8AB8BFDB4CAE3C07DA0470500B</vt:lpwstr>
  </property>
  <property fmtid="{D5CDD505-2E9C-101B-9397-08002B2CF9AE}" pid="3" name="MediaServiceImageTags">
    <vt:lpwstr/>
  </property>
</Properties>
</file>