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8" r:id="rId5"/>
  </p:sldMasterIdLst>
  <p:notesMasterIdLst>
    <p:notesMasterId r:id="rId12"/>
  </p:notesMasterIdLst>
  <p:sldIdLst>
    <p:sldId id="256" r:id="rId6"/>
    <p:sldId id="275" r:id="rId7"/>
    <p:sldId id="335" r:id="rId8"/>
    <p:sldId id="336" r:id="rId9"/>
    <p:sldId id="333" r:id="rId10"/>
    <p:sldId id="298" r:id="rId11"/>
  </p:sldIdLst>
  <p:sldSz cx="12192000" cy="6858000"/>
  <p:notesSz cx="6858000" cy="9144000"/>
  <p:embeddedFontLst>
    <p:embeddedFont>
      <p:font typeface="Be Vietnam" panose="020B0604020202020204" charset="0"/>
      <p:regular r:id="rId13"/>
      <p:bold r:id="rId14"/>
      <p:italic r:id="rId15"/>
      <p:boldItalic r:id="rId16"/>
    </p:embeddedFont>
    <p:embeddedFont>
      <p:font typeface="Nunito Sans" pitchFamily="2" charset="0"/>
      <p:regular r:id="rId17"/>
      <p:bold r:id="rId18"/>
      <p:italic r:id="rId19"/>
      <p:boldItalic r:id="rId20"/>
    </p:embeddedFont>
    <p:embeddedFont>
      <p:font typeface="TT Norms Bold" panose="020B060402020202020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8F9"/>
    <a:srgbClr val="042122"/>
    <a:srgbClr val="10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DA183-682D-46C4-85A9-0F3DF4B98110}" v="266" dt="2025-01-09T09:45:36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256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Caviglia" userId="e7fa5f06-a146-4656-a3fa-e5a35529c21d" providerId="ADAL" clId="{C5EDA183-682D-46C4-85A9-0F3DF4B98110}"/>
    <pc:docChg chg="undo custSel addSld delSld modSld sldOrd">
      <pc:chgData name="Marta Caviglia" userId="e7fa5f06-a146-4656-a3fa-e5a35529c21d" providerId="ADAL" clId="{C5EDA183-682D-46C4-85A9-0F3DF4B98110}" dt="2025-01-09T09:48:44.387" v="2746" actId="1076"/>
      <pc:docMkLst>
        <pc:docMk/>
      </pc:docMkLst>
      <pc:sldChg chg="modSp mod">
        <pc:chgData name="Marta Caviglia" userId="e7fa5f06-a146-4656-a3fa-e5a35529c21d" providerId="ADAL" clId="{C5EDA183-682D-46C4-85A9-0F3DF4B98110}" dt="2025-01-09T09:39:40.102" v="2482" actId="14100"/>
        <pc:sldMkLst>
          <pc:docMk/>
          <pc:sldMk cId="2793023313" sldId="256"/>
        </pc:sldMkLst>
        <pc:spChg chg="mod">
          <ac:chgData name="Marta Caviglia" userId="e7fa5f06-a146-4656-a3fa-e5a35529c21d" providerId="ADAL" clId="{C5EDA183-682D-46C4-85A9-0F3DF4B98110}" dt="2025-01-09T09:39:40.102" v="2482" actId="14100"/>
          <ac:spMkLst>
            <pc:docMk/>
            <pc:sldMk cId="2793023313" sldId="256"/>
            <ac:spMk id="2" creationId="{EF5C23F4-3998-43FB-AE40-7F52F182A0A5}"/>
          </ac:spMkLst>
        </pc:spChg>
        <pc:spChg chg="mod">
          <ac:chgData name="Marta Caviglia" userId="e7fa5f06-a146-4656-a3fa-e5a35529c21d" providerId="ADAL" clId="{C5EDA183-682D-46C4-85A9-0F3DF4B98110}" dt="2025-01-09T08:07:39.659" v="46" actId="948"/>
          <ac:spMkLst>
            <pc:docMk/>
            <pc:sldMk cId="2793023313" sldId="256"/>
            <ac:spMk id="3" creationId="{58FF386F-0932-45A8-921A-66C53A00918B}"/>
          </ac:spMkLst>
        </pc:spChg>
      </pc:sldChg>
      <pc:sldChg chg="del">
        <pc:chgData name="Marta Caviglia" userId="e7fa5f06-a146-4656-a3fa-e5a35529c21d" providerId="ADAL" clId="{C5EDA183-682D-46C4-85A9-0F3DF4B98110}" dt="2025-01-09T08:06:50.686" v="0" actId="47"/>
        <pc:sldMkLst>
          <pc:docMk/>
          <pc:sldMk cId="3837206331" sldId="257"/>
        </pc:sldMkLst>
      </pc:sldChg>
      <pc:sldChg chg="del">
        <pc:chgData name="Marta Caviglia" userId="e7fa5f06-a146-4656-a3fa-e5a35529c21d" providerId="ADAL" clId="{C5EDA183-682D-46C4-85A9-0F3DF4B98110}" dt="2025-01-09T08:06:51.612" v="1" actId="47"/>
        <pc:sldMkLst>
          <pc:docMk/>
          <pc:sldMk cId="2372017949" sldId="258"/>
        </pc:sldMkLst>
      </pc:sldChg>
      <pc:sldChg chg="del">
        <pc:chgData name="Marta Caviglia" userId="e7fa5f06-a146-4656-a3fa-e5a35529c21d" providerId="ADAL" clId="{C5EDA183-682D-46C4-85A9-0F3DF4B98110}" dt="2025-01-09T08:36:42.041" v="959" actId="47"/>
        <pc:sldMkLst>
          <pc:docMk/>
          <pc:sldMk cId="3493403938" sldId="259"/>
        </pc:sldMkLst>
      </pc:sldChg>
      <pc:sldChg chg="del">
        <pc:chgData name="Marta Caviglia" userId="e7fa5f06-a146-4656-a3fa-e5a35529c21d" providerId="ADAL" clId="{C5EDA183-682D-46C4-85A9-0F3DF4B98110}" dt="2025-01-09T08:36:42.259" v="960" actId="47"/>
        <pc:sldMkLst>
          <pc:docMk/>
          <pc:sldMk cId="1061649099" sldId="260"/>
        </pc:sldMkLst>
      </pc:sldChg>
      <pc:sldChg chg="del">
        <pc:chgData name="Marta Caviglia" userId="e7fa5f06-a146-4656-a3fa-e5a35529c21d" providerId="ADAL" clId="{C5EDA183-682D-46C4-85A9-0F3DF4B98110}" dt="2025-01-09T08:36:42.531" v="961" actId="47"/>
        <pc:sldMkLst>
          <pc:docMk/>
          <pc:sldMk cId="2867589161" sldId="261"/>
        </pc:sldMkLst>
      </pc:sldChg>
      <pc:sldChg chg="del">
        <pc:chgData name="Marta Caviglia" userId="e7fa5f06-a146-4656-a3fa-e5a35529c21d" providerId="ADAL" clId="{C5EDA183-682D-46C4-85A9-0F3DF4B98110}" dt="2025-01-09T08:36:43.023" v="962" actId="47"/>
        <pc:sldMkLst>
          <pc:docMk/>
          <pc:sldMk cId="772329127" sldId="262"/>
        </pc:sldMkLst>
      </pc:sldChg>
      <pc:sldChg chg="del">
        <pc:chgData name="Marta Caviglia" userId="e7fa5f06-a146-4656-a3fa-e5a35529c21d" providerId="ADAL" clId="{C5EDA183-682D-46C4-85A9-0F3DF4B98110}" dt="2025-01-09T08:36:43.418" v="963" actId="47"/>
        <pc:sldMkLst>
          <pc:docMk/>
          <pc:sldMk cId="3460177769" sldId="263"/>
        </pc:sldMkLst>
      </pc:sldChg>
      <pc:sldChg chg="del">
        <pc:chgData name="Marta Caviglia" userId="e7fa5f06-a146-4656-a3fa-e5a35529c21d" providerId="ADAL" clId="{C5EDA183-682D-46C4-85A9-0F3DF4B98110}" dt="2025-01-09T08:36:44.743" v="964" actId="47"/>
        <pc:sldMkLst>
          <pc:docMk/>
          <pc:sldMk cId="4151322957" sldId="264"/>
        </pc:sldMkLst>
      </pc:sldChg>
      <pc:sldChg chg="addSp delSp modSp add del mod ord">
        <pc:chgData name="Marta Caviglia" userId="e7fa5f06-a146-4656-a3fa-e5a35529c21d" providerId="ADAL" clId="{C5EDA183-682D-46C4-85A9-0F3DF4B98110}" dt="2025-01-09T08:38:51.163" v="1063" actId="47"/>
        <pc:sldMkLst>
          <pc:docMk/>
          <pc:sldMk cId="757174134" sldId="265"/>
        </pc:sldMkLst>
        <pc:spChg chg="mod">
          <ac:chgData name="Marta Caviglia" userId="e7fa5f06-a146-4656-a3fa-e5a35529c21d" providerId="ADAL" clId="{C5EDA183-682D-46C4-85A9-0F3DF4B98110}" dt="2025-01-09T08:36:08.826" v="958"/>
          <ac:spMkLst>
            <pc:docMk/>
            <pc:sldMk cId="757174134" sldId="265"/>
            <ac:spMk id="2" creationId="{9F91E1EE-3C3C-4CF1-AC4E-2F62CEACB7EE}"/>
          </ac:spMkLst>
        </pc:spChg>
        <pc:spChg chg="del">
          <ac:chgData name="Marta Caviglia" userId="e7fa5f06-a146-4656-a3fa-e5a35529c21d" providerId="ADAL" clId="{C5EDA183-682D-46C4-85A9-0F3DF4B98110}" dt="2025-01-09T08:23:23.435" v="552" actId="478"/>
          <ac:spMkLst>
            <pc:docMk/>
            <pc:sldMk cId="757174134" sldId="265"/>
            <ac:spMk id="3" creationId="{5FE9A6E0-98D9-4329-BA85-7C7AF8ABD9E4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4" creationId="{62C428FA-21DB-8CC4-78D3-3C4B5E2A914B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5" creationId="{E83258EB-6636-42A1-3843-1DA11CB53719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6" creationId="{83ACA4AC-1728-DD30-F9BE-48D32030CA83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7" creationId="{D2A8251E-011B-9AC4-2DF3-F4A290CC71CC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8" creationId="{96EED6EF-2A0F-FEE4-5592-2DB1DE1D7AA4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9" creationId="{D97154CD-DC7F-C386-9736-FE92180AD198}"/>
          </ac:spMkLst>
        </pc:spChg>
        <pc:spChg chg="add mod">
          <ac:chgData name="Marta Caviglia" userId="e7fa5f06-a146-4656-a3fa-e5a35529c21d" providerId="ADAL" clId="{C5EDA183-682D-46C4-85A9-0F3DF4B98110}" dt="2025-01-09T08:31:52.820" v="822" actId="113"/>
          <ac:spMkLst>
            <pc:docMk/>
            <pc:sldMk cId="757174134" sldId="265"/>
            <ac:spMk id="10" creationId="{36A7B8F5-3A7F-0F04-0192-3681A4CC3A89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11" creationId="{B9A371F5-B169-85FA-E3DF-22C1267F32C1}"/>
          </ac:spMkLst>
        </pc:spChg>
        <pc:spChg chg="add del mod">
          <ac:chgData name="Marta Caviglia" userId="e7fa5f06-a146-4656-a3fa-e5a35529c21d" providerId="ADAL" clId="{C5EDA183-682D-46C4-85A9-0F3DF4B98110}" dt="2025-01-09T08:27:24.509" v="659" actId="478"/>
          <ac:spMkLst>
            <pc:docMk/>
            <pc:sldMk cId="757174134" sldId="265"/>
            <ac:spMk id="12" creationId="{A6325D69-4224-7980-14EC-33204C1378D3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13" creationId="{D4B33C69-8CCC-15E5-E996-D91434B7A513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14" creationId="{126EA014-A4AF-E075-20B7-B9E778AE214C}"/>
          </ac:spMkLst>
        </pc:spChg>
        <pc:spChg chg="add mod">
          <ac:chgData name="Marta Caviglia" userId="e7fa5f06-a146-4656-a3fa-e5a35529c21d" providerId="ADAL" clId="{C5EDA183-682D-46C4-85A9-0F3DF4B98110}" dt="2025-01-09T08:31:52.820" v="822" actId="113"/>
          <ac:spMkLst>
            <pc:docMk/>
            <pc:sldMk cId="757174134" sldId="265"/>
            <ac:spMk id="15" creationId="{3BF80458-24C6-E31C-ECEC-717DBE28FE25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16" creationId="{DA3DCA09-B5A1-F9EB-BA4E-B829E776644A}"/>
          </ac:spMkLst>
        </pc:spChg>
        <pc:spChg chg="add 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17" creationId="{5F523312-C298-1DBA-8022-0B8C2BC1784E}"/>
          </ac:spMkLst>
        </pc:spChg>
        <pc:spChg chg="add mod">
          <ac:chgData name="Marta Caviglia" userId="e7fa5f06-a146-4656-a3fa-e5a35529c21d" providerId="ADAL" clId="{C5EDA183-682D-46C4-85A9-0F3DF4B98110}" dt="2025-01-09T08:31:52.820" v="822" actId="113"/>
          <ac:spMkLst>
            <pc:docMk/>
            <pc:sldMk cId="757174134" sldId="265"/>
            <ac:spMk id="18" creationId="{435B3363-0E31-6C26-5F67-1E9C09D8F92B}"/>
          </ac:spMkLst>
        </pc:spChg>
        <pc:spChg chg="add mod">
          <ac:chgData name="Marta Caviglia" userId="e7fa5f06-a146-4656-a3fa-e5a35529c21d" providerId="ADAL" clId="{C5EDA183-682D-46C4-85A9-0F3DF4B98110}" dt="2025-01-09T08:29:19.368" v="782" actId="113"/>
          <ac:spMkLst>
            <pc:docMk/>
            <pc:sldMk cId="757174134" sldId="265"/>
            <ac:spMk id="19" creationId="{55CE7F58-978C-18A4-1059-56479BFBBE24}"/>
          </ac:spMkLst>
        </pc:spChg>
        <pc:spChg chg="add del mod">
          <ac:chgData name="Marta Caviglia" userId="e7fa5f06-a146-4656-a3fa-e5a35529c21d" providerId="ADAL" clId="{C5EDA183-682D-46C4-85A9-0F3DF4B98110}" dt="2025-01-09T08:28:53.886" v="719" actId="478"/>
          <ac:spMkLst>
            <pc:docMk/>
            <pc:sldMk cId="757174134" sldId="265"/>
            <ac:spMk id="20" creationId="{0B4D690B-7726-3E0A-CB8D-7BCEFD80E055}"/>
          </ac:spMkLst>
        </pc:spChg>
        <pc:spChg chg="add mod">
          <ac:chgData name="Marta Caviglia" userId="e7fa5f06-a146-4656-a3fa-e5a35529c21d" providerId="ADAL" clId="{C5EDA183-682D-46C4-85A9-0F3DF4B98110}" dt="2025-01-09T08:28:50.852" v="718" actId="14100"/>
          <ac:spMkLst>
            <pc:docMk/>
            <pc:sldMk cId="757174134" sldId="265"/>
            <ac:spMk id="21" creationId="{48AF9538-613B-D21A-300E-EFEE96F79EEF}"/>
          </ac:spMkLst>
        </pc:spChg>
        <pc:spChg chg="add del mod">
          <ac:chgData name="Marta Caviglia" userId="e7fa5f06-a146-4656-a3fa-e5a35529c21d" providerId="ADAL" clId="{C5EDA183-682D-46C4-85A9-0F3DF4B98110}" dt="2025-01-09T08:24:38.529" v="642" actId="478"/>
          <ac:spMkLst>
            <pc:docMk/>
            <pc:sldMk cId="757174134" sldId="265"/>
            <ac:spMk id="22" creationId="{C3139BD8-EFFA-A548-D7C9-84EB905623C5}"/>
          </ac:spMkLst>
        </pc:spChg>
        <pc:spChg chg="add del mod">
          <ac:chgData name="Marta Caviglia" userId="e7fa5f06-a146-4656-a3fa-e5a35529c21d" providerId="ADAL" clId="{C5EDA183-682D-46C4-85A9-0F3DF4B98110}" dt="2025-01-09T08:24:05.275" v="602" actId="478"/>
          <ac:spMkLst>
            <pc:docMk/>
            <pc:sldMk cId="757174134" sldId="265"/>
            <ac:spMk id="23" creationId="{030E970A-EF23-3DEA-7998-F7378B335933}"/>
          </ac:spMkLst>
        </pc:spChg>
        <pc:spChg chg="add mod">
          <ac:chgData name="Marta Caviglia" userId="e7fa5f06-a146-4656-a3fa-e5a35529c21d" providerId="ADAL" clId="{C5EDA183-682D-46C4-85A9-0F3DF4B98110}" dt="2025-01-09T08:24:34.644" v="641" actId="1076"/>
          <ac:spMkLst>
            <pc:docMk/>
            <pc:sldMk cId="757174134" sldId="265"/>
            <ac:spMk id="24" creationId="{96C1CBA0-88BF-8655-5B43-9EC496A5EC37}"/>
          </ac:spMkLst>
        </pc:spChg>
        <pc:spChg chg="add mod">
          <ac:chgData name="Marta Caviglia" userId="e7fa5f06-a146-4656-a3fa-e5a35529c21d" providerId="ADAL" clId="{C5EDA183-682D-46C4-85A9-0F3DF4B98110}" dt="2025-01-09T08:29:35.301" v="812" actId="113"/>
          <ac:spMkLst>
            <pc:docMk/>
            <pc:sldMk cId="757174134" sldId="265"/>
            <ac:spMk id="25" creationId="{F56995B1-6A53-CB16-FADA-C80EE75747B2}"/>
          </ac:spMkLst>
        </pc:spChg>
        <pc:spChg chg="add del mod">
          <ac:chgData name="Marta Caviglia" userId="e7fa5f06-a146-4656-a3fa-e5a35529c21d" providerId="ADAL" clId="{C5EDA183-682D-46C4-85A9-0F3DF4B98110}" dt="2025-01-09T08:29:22.005" v="783" actId="478"/>
          <ac:spMkLst>
            <pc:docMk/>
            <pc:sldMk cId="757174134" sldId="265"/>
            <ac:spMk id="26" creationId="{A0739A77-6BAE-3C99-16ED-CCFC53042CBD}"/>
          </ac:spMkLst>
        </pc:spChg>
        <pc:spChg chg="add mod">
          <ac:chgData name="Marta Caviglia" userId="e7fa5f06-a146-4656-a3fa-e5a35529c21d" providerId="ADAL" clId="{C5EDA183-682D-46C4-85A9-0F3DF4B98110}" dt="2025-01-09T08:31:52.820" v="822" actId="113"/>
          <ac:spMkLst>
            <pc:docMk/>
            <pc:sldMk cId="757174134" sldId="265"/>
            <ac:spMk id="27" creationId="{6CA5393F-3DF5-85ED-9589-3A36572E1473}"/>
          </ac:spMkLst>
        </pc:spChg>
        <pc:spChg chg="add mod">
          <ac:chgData name="Marta Caviglia" userId="e7fa5f06-a146-4656-a3fa-e5a35529c21d" providerId="ADAL" clId="{C5EDA183-682D-46C4-85A9-0F3DF4B98110}" dt="2025-01-09T08:31:52.820" v="822" actId="113"/>
          <ac:spMkLst>
            <pc:docMk/>
            <pc:sldMk cId="757174134" sldId="265"/>
            <ac:spMk id="28" creationId="{E73F70D5-8BB6-D2C7-91B3-CA1C161B6003}"/>
          </ac:spMkLst>
        </pc:spChg>
        <pc:spChg chg="add del mod">
          <ac:chgData name="Marta Caviglia" userId="e7fa5f06-a146-4656-a3fa-e5a35529c21d" providerId="ADAL" clId="{C5EDA183-682D-46C4-85A9-0F3DF4B98110}" dt="2025-01-09T08:30:58.650" v="813" actId="478"/>
          <ac:spMkLst>
            <pc:docMk/>
            <pc:sldMk cId="757174134" sldId="265"/>
            <ac:spMk id="29" creationId="{2A5816E1-71E8-FC2D-61E8-3B5DD38F2019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1" creationId="{D21AAE79-4802-1912-1AEF-FC509E8B2A8C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2" creationId="{9A559D98-4BAA-73F6-695D-F1FA22B87FC5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3" creationId="{BD1C8CAF-EA9E-82E8-E2D7-12EF634F0378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5" creationId="{DF9A01B8-841E-EA5F-13E1-32DC253DCE17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6" creationId="{17767E83-F7D9-E62B-9224-F5452CBF5984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8" creationId="{3DB2A095-1BD1-36F3-D462-C319DFCAA1BF}"/>
          </ac:spMkLst>
        </pc:spChg>
        <pc:spChg chg="mod">
          <ac:chgData name="Marta Caviglia" userId="e7fa5f06-a146-4656-a3fa-e5a35529c21d" providerId="ADAL" clId="{C5EDA183-682D-46C4-85A9-0F3DF4B98110}" dt="2025-01-09T08:24:31.086" v="640" actId="2711"/>
          <ac:spMkLst>
            <pc:docMk/>
            <pc:sldMk cId="757174134" sldId="265"/>
            <ac:spMk id="39" creationId="{7036B3CA-9483-5644-9026-F73F3E5A1EF3}"/>
          </ac:spMkLst>
        </pc:spChg>
        <pc:spChg chg="add del mod">
          <ac:chgData name="Marta Caviglia" userId="e7fa5f06-a146-4656-a3fa-e5a35529c21d" providerId="ADAL" clId="{C5EDA183-682D-46C4-85A9-0F3DF4B98110}" dt="2025-01-09T08:34:59.874" v="836" actId="478"/>
          <ac:spMkLst>
            <pc:docMk/>
            <pc:sldMk cId="757174134" sldId="265"/>
            <ac:spMk id="40" creationId="{EB2A5C56-6DA2-76E1-405A-DB61199C1006}"/>
          </ac:spMkLst>
        </pc:spChg>
        <pc:spChg chg="add mod">
          <ac:chgData name="Marta Caviglia" userId="e7fa5f06-a146-4656-a3fa-e5a35529c21d" providerId="ADAL" clId="{C5EDA183-682D-46C4-85A9-0F3DF4B98110}" dt="2025-01-09T08:28:22.107" v="691" actId="1038"/>
          <ac:spMkLst>
            <pc:docMk/>
            <pc:sldMk cId="757174134" sldId="265"/>
            <ac:spMk id="41" creationId="{36F860DB-29F3-F880-A895-3041E89C890A}"/>
          </ac:spMkLst>
        </pc:spChg>
        <pc:spChg chg="mod">
          <ac:chgData name="Marta Caviglia" userId="e7fa5f06-a146-4656-a3fa-e5a35529c21d" providerId="ADAL" clId="{C5EDA183-682D-46C4-85A9-0F3DF4B98110}" dt="2025-01-09T08:32:42.566" v="824"/>
          <ac:spMkLst>
            <pc:docMk/>
            <pc:sldMk cId="757174134" sldId="265"/>
            <ac:spMk id="43" creationId="{CA71A7D2-447D-56B7-4348-FCF2C91E3914}"/>
          </ac:spMkLst>
        </pc:spChg>
        <pc:spChg chg="mod">
          <ac:chgData name="Marta Caviglia" userId="e7fa5f06-a146-4656-a3fa-e5a35529c21d" providerId="ADAL" clId="{C5EDA183-682D-46C4-85A9-0F3DF4B98110}" dt="2025-01-09T08:32:42.566" v="824"/>
          <ac:spMkLst>
            <pc:docMk/>
            <pc:sldMk cId="757174134" sldId="265"/>
            <ac:spMk id="44" creationId="{DF3E1C29-D9E2-9292-4383-6E79906C48E3}"/>
          </ac:spMkLst>
        </pc:spChg>
        <pc:spChg chg="mod">
          <ac:chgData name="Marta Caviglia" userId="e7fa5f06-a146-4656-a3fa-e5a35529c21d" providerId="ADAL" clId="{C5EDA183-682D-46C4-85A9-0F3DF4B98110}" dt="2025-01-09T08:32:42.566" v="824"/>
          <ac:spMkLst>
            <pc:docMk/>
            <pc:sldMk cId="757174134" sldId="265"/>
            <ac:spMk id="45" creationId="{81B78DA9-FF87-9C87-2BC1-1CD5134BDBF2}"/>
          </ac:spMkLst>
        </pc:spChg>
        <pc:spChg chg="add mod">
          <ac:chgData name="Marta Caviglia" userId="e7fa5f06-a146-4656-a3fa-e5a35529c21d" providerId="ADAL" clId="{C5EDA183-682D-46C4-85A9-0F3DF4B98110}" dt="2025-01-09T08:33:08.863" v="828" actId="1076"/>
          <ac:spMkLst>
            <pc:docMk/>
            <pc:sldMk cId="757174134" sldId="265"/>
            <ac:spMk id="46" creationId="{359C4A53-B776-7439-04BC-A63BFAD5CCCC}"/>
          </ac:spMkLst>
        </pc:spChg>
        <pc:spChg chg="add mod">
          <ac:chgData name="Marta Caviglia" userId="e7fa5f06-a146-4656-a3fa-e5a35529c21d" providerId="ADAL" clId="{C5EDA183-682D-46C4-85A9-0F3DF4B98110}" dt="2025-01-09T08:34:57.378" v="835" actId="1076"/>
          <ac:spMkLst>
            <pc:docMk/>
            <pc:sldMk cId="757174134" sldId="265"/>
            <ac:spMk id="47" creationId="{04165FCD-A1C8-BCF2-3402-38EADF893164}"/>
          </ac:spMkLst>
        </pc:spChg>
        <pc:spChg chg="add mod">
          <ac:chgData name="Marta Caviglia" userId="e7fa5f06-a146-4656-a3fa-e5a35529c21d" providerId="ADAL" clId="{C5EDA183-682D-46C4-85A9-0F3DF4B98110}" dt="2025-01-09T08:35:51.423" v="957" actId="1038"/>
          <ac:spMkLst>
            <pc:docMk/>
            <pc:sldMk cId="757174134" sldId="265"/>
            <ac:spMk id="48" creationId="{ED3C3C5F-24F0-054E-E696-9A3188A75F26}"/>
          </ac:spMkLst>
        </pc:spChg>
        <pc:spChg chg="add mod">
          <ac:chgData name="Marta Caviglia" userId="e7fa5f06-a146-4656-a3fa-e5a35529c21d" providerId="ADAL" clId="{C5EDA183-682D-46C4-85A9-0F3DF4B98110}" dt="2025-01-09T08:35:51.423" v="957" actId="1038"/>
          <ac:spMkLst>
            <pc:docMk/>
            <pc:sldMk cId="757174134" sldId="265"/>
            <ac:spMk id="49" creationId="{D50DA53D-5945-C143-788C-38BCB70AC6A0}"/>
          </ac:spMkLst>
        </pc:spChg>
        <pc:grpChg chg="add del mod">
          <ac:chgData name="Marta Caviglia" userId="e7fa5f06-a146-4656-a3fa-e5a35529c21d" providerId="ADAL" clId="{C5EDA183-682D-46C4-85A9-0F3DF4B98110}" dt="2025-01-09T08:33:03.210" v="826" actId="478"/>
          <ac:grpSpMkLst>
            <pc:docMk/>
            <pc:sldMk cId="757174134" sldId="265"/>
            <ac:grpSpMk id="30" creationId="{6F163BD0-3099-4869-8CB8-61C935E90900}"/>
          </ac:grpSpMkLst>
        </pc:grpChg>
        <pc:grpChg chg="add del mod">
          <ac:chgData name="Marta Caviglia" userId="e7fa5f06-a146-4656-a3fa-e5a35529c21d" providerId="ADAL" clId="{C5EDA183-682D-46C4-85A9-0F3DF4B98110}" dt="2025-01-09T08:27:23.891" v="658" actId="478"/>
          <ac:grpSpMkLst>
            <pc:docMk/>
            <pc:sldMk cId="757174134" sldId="265"/>
            <ac:grpSpMk id="34" creationId="{7B1BBAF0-6F36-98CB-123F-567AA173BF90}"/>
          </ac:grpSpMkLst>
        </pc:grpChg>
        <pc:grpChg chg="add del mod">
          <ac:chgData name="Marta Caviglia" userId="e7fa5f06-a146-4656-a3fa-e5a35529c21d" providerId="ADAL" clId="{C5EDA183-682D-46C4-85A9-0F3DF4B98110}" dt="2025-01-09T08:32:41.851" v="823" actId="478"/>
          <ac:grpSpMkLst>
            <pc:docMk/>
            <pc:sldMk cId="757174134" sldId="265"/>
            <ac:grpSpMk id="37" creationId="{46BA339F-A8E5-1479-90A8-6C14E94F6453}"/>
          </ac:grpSpMkLst>
        </pc:grpChg>
        <pc:grpChg chg="add mod">
          <ac:chgData name="Marta Caviglia" userId="e7fa5f06-a146-4656-a3fa-e5a35529c21d" providerId="ADAL" clId="{C5EDA183-682D-46C4-85A9-0F3DF4B98110}" dt="2025-01-09T08:32:51.164" v="825" actId="1076"/>
          <ac:grpSpMkLst>
            <pc:docMk/>
            <pc:sldMk cId="757174134" sldId="265"/>
            <ac:grpSpMk id="42" creationId="{008E716B-AFE2-D805-DED7-FEB79329DE8D}"/>
          </ac:grpSpMkLst>
        </pc:grpChg>
        <pc:picChg chg="add mod">
          <ac:chgData name="Marta Caviglia" userId="e7fa5f06-a146-4656-a3fa-e5a35529c21d" providerId="ADAL" clId="{C5EDA183-682D-46C4-85A9-0F3DF4B98110}" dt="2025-01-09T08:27:33.192" v="665" actId="1036"/>
          <ac:picMkLst>
            <pc:docMk/>
            <pc:sldMk cId="757174134" sldId="265"/>
            <ac:picMk id="2050" creationId="{5CA128C9-AB70-7068-8366-52B6F07A4012}"/>
          </ac:picMkLst>
        </pc:picChg>
        <pc:picChg chg="add del mod">
          <ac:chgData name="Marta Caviglia" userId="e7fa5f06-a146-4656-a3fa-e5a35529c21d" providerId="ADAL" clId="{C5EDA183-682D-46C4-85A9-0F3DF4B98110}" dt="2025-01-09T08:31:42.417" v="821" actId="478"/>
          <ac:picMkLst>
            <pc:docMk/>
            <pc:sldMk cId="757174134" sldId="265"/>
            <ac:picMk id="2052" creationId="{7854301D-5EB3-6DED-A5B7-22A1802967FD}"/>
          </ac:picMkLst>
        </pc:picChg>
      </pc:sldChg>
      <pc:sldChg chg="addSp delSp modSp mod modClrScheme chgLayout">
        <pc:chgData name="Marta Caviglia" userId="e7fa5f06-a146-4656-a3fa-e5a35529c21d" providerId="ADAL" clId="{C5EDA183-682D-46C4-85A9-0F3DF4B98110}" dt="2025-01-09T09:39:58.843" v="2510" actId="20577"/>
        <pc:sldMkLst>
          <pc:docMk/>
          <pc:sldMk cId="2718795916" sldId="266"/>
        </pc:sldMkLst>
        <pc:spChg chg="add mod ord">
          <ac:chgData name="Marta Caviglia" userId="e7fa5f06-a146-4656-a3fa-e5a35529c21d" providerId="ADAL" clId="{C5EDA183-682D-46C4-85A9-0F3DF4B98110}" dt="2025-01-09T09:39:58.843" v="2510" actId="20577"/>
          <ac:spMkLst>
            <pc:docMk/>
            <pc:sldMk cId="2718795916" sldId="266"/>
            <ac:spMk id="2" creationId="{16DF3920-B628-8994-A5A1-9AE01FB6ACED}"/>
          </ac:spMkLst>
        </pc:spChg>
        <pc:spChg chg="add del mod ord">
          <ac:chgData name="Marta Caviglia" userId="e7fa5f06-a146-4656-a3fa-e5a35529c21d" providerId="ADAL" clId="{C5EDA183-682D-46C4-85A9-0F3DF4B98110}" dt="2025-01-09T08:44:42.870" v="1097" actId="478"/>
          <ac:spMkLst>
            <pc:docMk/>
            <pc:sldMk cId="2718795916" sldId="266"/>
            <ac:spMk id="3" creationId="{131BEC92-2C3F-DDD0-32B9-4F0A8367D775}"/>
          </ac:spMkLst>
        </pc:spChg>
        <pc:spChg chg="del mod ord">
          <ac:chgData name="Marta Caviglia" userId="e7fa5f06-a146-4656-a3fa-e5a35529c21d" providerId="ADAL" clId="{C5EDA183-682D-46C4-85A9-0F3DF4B98110}" dt="2025-01-09T08:44:37.906" v="1096" actId="700"/>
          <ac:spMkLst>
            <pc:docMk/>
            <pc:sldMk cId="2718795916" sldId="266"/>
            <ac:spMk id="5" creationId="{B998AECE-0C6A-48BD-AD97-BF53232EC0C8}"/>
          </ac:spMkLst>
        </pc:spChg>
        <pc:spChg chg="del mod ord">
          <ac:chgData name="Marta Caviglia" userId="e7fa5f06-a146-4656-a3fa-e5a35529c21d" providerId="ADAL" clId="{C5EDA183-682D-46C4-85A9-0F3DF4B98110}" dt="2025-01-09T08:44:37.906" v="1096" actId="700"/>
          <ac:spMkLst>
            <pc:docMk/>
            <pc:sldMk cId="2718795916" sldId="266"/>
            <ac:spMk id="6" creationId="{444CC630-1943-434E-A6EA-CA8CCD2008A5}"/>
          </ac:spMkLst>
        </pc:spChg>
        <pc:spChg chg="del">
          <ac:chgData name="Marta Caviglia" userId="e7fa5f06-a146-4656-a3fa-e5a35529c21d" providerId="ADAL" clId="{C5EDA183-682D-46C4-85A9-0F3DF4B98110}" dt="2025-01-09T08:44:37.906" v="1096" actId="700"/>
          <ac:spMkLst>
            <pc:docMk/>
            <pc:sldMk cId="2718795916" sldId="266"/>
            <ac:spMk id="7" creationId="{1C296303-BEA4-407F-AC27-8676E082AFF0}"/>
          </ac:spMkLst>
        </pc:spChg>
      </pc:sldChg>
      <pc:sldChg chg="addSp delSp modSp mod">
        <pc:chgData name="Marta Caviglia" userId="e7fa5f06-a146-4656-a3fa-e5a35529c21d" providerId="ADAL" clId="{C5EDA183-682D-46C4-85A9-0F3DF4B98110}" dt="2025-01-09T09:14:50.603" v="2293" actId="403"/>
        <pc:sldMkLst>
          <pc:docMk/>
          <pc:sldMk cId="2924198959" sldId="267"/>
        </pc:sldMkLst>
        <pc:spChg chg="add mod">
          <ac:chgData name="Marta Caviglia" userId="e7fa5f06-a146-4656-a3fa-e5a35529c21d" providerId="ADAL" clId="{C5EDA183-682D-46C4-85A9-0F3DF4B98110}" dt="2025-01-09T09:14:22.505" v="2281" actId="1076"/>
          <ac:spMkLst>
            <pc:docMk/>
            <pc:sldMk cId="2924198959" sldId="267"/>
            <ac:spMk id="2" creationId="{E59FA9E1-1444-D695-7BEB-2D9F6A2567FF}"/>
          </ac:spMkLst>
        </pc:spChg>
        <pc:spChg chg="del">
          <ac:chgData name="Marta Caviglia" userId="e7fa5f06-a146-4656-a3fa-e5a35529c21d" providerId="ADAL" clId="{C5EDA183-682D-46C4-85A9-0F3DF4B98110}" dt="2025-01-09T09:14:13.198" v="2279" actId="478"/>
          <ac:spMkLst>
            <pc:docMk/>
            <pc:sldMk cId="2924198959" sldId="267"/>
            <ac:spMk id="3" creationId="{B9E76367-9BF1-4847-BAC4-F172E30E732A}"/>
          </ac:spMkLst>
        </pc:spChg>
        <pc:spChg chg="add mod">
          <ac:chgData name="Marta Caviglia" userId="e7fa5f06-a146-4656-a3fa-e5a35529c21d" providerId="ADAL" clId="{C5EDA183-682D-46C4-85A9-0F3DF4B98110}" dt="2025-01-09T09:14:50.603" v="2293" actId="403"/>
          <ac:spMkLst>
            <pc:docMk/>
            <pc:sldMk cId="2924198959" sldId="267"/>
            <ac:spMk id="4" creationId="{2AFA336D-8949-1566-8CEC-8055C62C8807}"/>
          </ac:spMkLst>
        </pc:spChg>
        <pc:spChg chg="add mod">
          <ac:chgData name="Marta Caviglia" userId="e7fa5f06-a146-4656-a3fa-e5a35529c21d" providerId="ADAL" clId="{C5EDA183-682D-46C4-85A9-0F3DF4B98110}" dt="2025-01-09T09:14:40.257" v="2290" actId="1076"/>
          <ac:spMkLst>
            <pc:docMk/>
            <pc:sldMk cId="2924198959" sldId="267"/>
            <ac:spMk id="6" creationId="{74DBC2D1-60DE-E4BD-D06D-7A8EC691C535}"/>
          </ac:spMkLst>
        </pc:spChg>
        <pc:picChg chg="add mod">
          <ac:chgData name="Marta Caviglia" userId="e7fa5f06-a146-4656-a3fa-e5a35529c21d" providerId="ADAL" clId="{C5EDA183-682D-46C4-85A9-0F3DF4B98110}" dt="2025-01-09T09:14:37.167" v="2289" actId="1076"/>
          <ac:picMkLst>
            <pc:docMk/>
            <pc:sldMk cId="2924198959" sldId="267"/>
            <ac:picMk id="5" creationId="{C2877853-2553-15AE-E5C9-DB96FC45FD76}"/>
          </ac:picMkLst>
        </pc:picChg>
      </pc:sldChg>
      <pc:sldChg chg="del">
        <pc:chgData name="Marta Caviglia" userId="e7fa5f06-a146-4656-a3fa-e5a35529c21d" providerId="ADAL" clId="{C5EDA183-682D-46C4-85A9-0F3DF4B98110}" dt="2025-01-09T09:23:24.812" v="2467" actId="47"/>
        <pc:sldMkLst>
          <pc:docMk/>
          <pc:sldMk cId="3691396400" sldId="268"/>
        </pc:sldMkLst>
      </pc:sldChg>
      <pc:sldChg chg="del">
        <pc:chgData name="Marta Caviglia" userId="e7fa5f06-a146-4656-a3fa-e5a35529c21d" providerId="ADAL" clId="{C5EDA183-682D-46C4-85A9-0F3DF4B98110}" dt="2025-01-09T09:23:25.272" v="2468" actId="47"/>
        <pc:sldMkLst>
          <pc:docMk/>
          <pc:sldMk cId="1120424806" sldId="269"/>
        </pc:sldMkLst>
      </pc:sldChg>
      <pc:sldChg chg="del">
        <pc:chgData name="Marta Caviglia" userId="e7fa5f06-a146-4656-a3fa-e5a35529c21d" providerId="ADAL" clId="{C5EDA183-682D-46C4-85A9-0F3DF4B98110}" dt="2025-01-09T09:23:25.874" v="2469" actId="47"/>
        <pc:sldMkLst>
          <pc:docMk/>
          <pc:sldMk cId="341591824" sldId="270"/>
        </pc:sldMkLst>
      </pc:sldChg>
      <pc:sldChg chg="del">
        <pc:chgData name="Marta Caviglia" userId="e7fa5f06-a146-4656-a3fa-e5a35529c21d" providerId="ADAL" clId="{C5EDA183-682D-46C4-85A9-0F3DF4B98110}" dt="2025-01-09T09:23:26.471" v="2470" actId="47"/>
        <pc:sldMkLst>
          <pc:docMk/>
          <pc:sldMk cId="71798736" sldId="271"/>
        </pc:sldMkLst>
      </pc:sldChg>
      <pc:sldChg chg="del">
        <pc:chgData name="Marta Caviglia" userId="e7fa5f06-a146-4656-a3fa-e5a35529c21d" providerId="ADAL" clId="{C5EDA183-682D-46C4-85A9-0F3DF4B98110}" dt="2025-01-09T09:23:27.302" v="2471" actId="47"/>
        <pc:sldMkLst>
          <pc:docMk/>
          <pc:sldMk cId="3325427222" sldId="272"/>
        </pc:sldMkLst>
      </pc:sldChg>
      <pc:sldChg chg="modSp mod">
        <pc:chgData name="Marta Caviglia" userId="e7fa5f06-a146-4656-a3fa-e5a35529c21d" providerId="ADAL" clId="{C5EDA183-682D-46C4-85A9-0F3DF4B98110}" dt="2025-01-09T09:23:35.943" v="2481" actId="20577"/>
        <pc:sldMkLst>
          <pc:docMk/>
          <pc:sldMk cId="812091188" sldId="273"/>
        </pc:sldMkLst>
        <pc:spChg chg="mod">
          <ac:chgData name="Marta Caviglia" userId="e7fa5f06-a146-4656-a3fa-e5a35529c21d" providerId="ADAL" clId="{C5EDA183-682D-46C4-85A9-0F3DF4B98110}" dt="2025-01-09T09:23:35.943" v="2481" actId="20577"/>
          <ac:spMkLst>
            <pc:docMk/>
            <pc:sldMk cId="812091188" sldId="273"/>
            <ac:spMk id="3" creationId="{C4149E0B-BF5A-4D65-ADA5-B89941C32112}"/>
          </ac:spMkLst>
        </pc:spChg>
      </pc:sldChg>
      <pc:sldChg chg="del">
        <pc:chgData name="Marta Caviglia" userId="e7fa5f06-a146-4656-a3fa-e5a35529c21d" providerId="ADAL" clId="{C5EDA183-682D-46C4-85A9-0F3DF4B98110}" dt="2025-01-09T09:23:32.783" v="2472" actId="47"/>
        <pc:sldMkLst>
          <pc:docMk/>
          <pc:sldMk cId="2942772161" sldId="274"/>
        </pc:sldMkLst>
      </pc:sldChg>
      <pc:sldChg chg="modSp add mod">
        <pc:chgData name="Marta Caviglia" userId="e7fa5f06-a146-4656-a3fa-e5a35529c21d" providerId="ADAL" clId="{C5EDA183-682D-46C4-85A9-0F3DF4B98110}" dt="2025-01-09T09:39:48.697" v="2483" actId="20577"/>
        <pc:sldMkLst>
          <pc:docMk/>
          <pc:sldMk cId="2380079057" sldId="275"/>
        </pc:sldMkLst>
        <pc:spChg chg="mod">
          <ac:chgData name="Marta Caviglia" userId="e7fa5f06-a146-4656-a3fa-e5a35529c21d" providerId="ADAL" clId="{C5EDA183-682D-46C4-85A9-0F3DF4B98110}" dt="2025-01-09T09:39:48.697" v="2483" actId="20577"/>
          <ac:spMkLst>
            <pc:docMk/>
            <pc:sldMk cId="2380079057" sldId="275"/>
            <ac:spMk id="9" creationId="{5DB60DFC-6F50-DF6D-96CE-CE92C83968B4}"/>
          </ac:spMkLst>
        </pc:spChg>
      </pc:sldChg>
      <pc:sldChg chg="addSp delSp modSp add mod">
        <pc:chgData name="Marta Caviglia" userId="e7fa5f06-a146-4656-a3fa-e5a35529c21d" providerId="ADAL" clId="{C5EDA183-682D-46C4-85A9-0F3DF4B98110}" dt="2025-01-09T08:39:03.871" v="1082" actId="1036"/>
        <pc:sldMkLst>
          <pc:docMk/>
          <pc:sldMk cId="3234754278" sldId="276"/>
        </pc:sldMkLst>
        <pc:spChg chg="mod">
          <ac:chgData name="Marta Caviglia" userId="e7fa5f06-a146-4656-a3fa-e5a35529c21d" providerId="ADAL" clId="{C5EDA183-682D-46C4-85A9-0F3DF4B98110}" dt="2025-01-09T08:38:09.426" v="1039" actId="1076"/>
          <ac:spMkLst>
            <pc:docMk/>
            <pc:sldMk cId="3234754278" sldId="276"/>
            <ac:spMk id="2" creationId="{68055AC8-61C3-9815-90F6-4FCF2C2639A6}"/>
          </ac:spMkLst>
        </pc:spChg>
        <pc:spChg chg="add mod">
          <ac:chgData name="Marta Caviglia" userId="e7fa5f06-a146-4656-a3fa-e5a35529c21d" providerId="ADAL" clId="{C5EDA183-682D-46C4-85A9-0F3DF4B98110}" dt="2025-01-09T08:39:03.871" v="1082" actId="1036"/>
          <ac:spMkLst>
            <pc:docMk/>
            <pc:sldMk cId="3234754278" sldId="276"/>
            <ac:spMk id="5" creationId="{361DBA9E-F595-5D7E-730A-184E4A6B8FC9}"/>
          </ac:spMkLst>
        </pc:spChg>
        <pc:spChg chg="mod">
          <ac:chgData name="Marta Caviglia" userId="e7fa5f06-a146-4656-a3fa-e5a35529c21d" providerId="ADAL" clId="{C5EDA183-682D-46C4-85A9-0F3DF4B98110}" dt="2025-01-09T08:39:03.871" v="1082" actId="1036"/>
          <ac:spMkLst>
            <pc:docMk/>
            <pc:sldMk cId="3234754278" sldId="276"/>
            <ac:spMk id="10" creationId="{6DF8699B-C2A9-1E76-6657-989347E956D9}"/>
          </ac:spMkLst>
        </pc:spChg>
        <pc:spChg chg="mod">
          <ac:chgData name="Marta Caviglia" userId="e7fa5f06-a146-4656-a3fa-e5a35529c21d" providerId="ADAL" clId="{C5EDA183-682D-46C4-85A9-0F3DF4B98110}" dt="2025-01-09T08:39:03.871" v="1082" actId="1036"/>
          <ac:spMkLst>
            <pc:docMk/>
            <pc:sldMk cId="3234754278" sldId="276"/>
            <ac:spMk id="11" creationId="{B58E3919-2F15-367B-367C-3EC40DA8599D}"/>
          </ac:spMkLst>
        </pc:spChg>
        <pc:spChg chg="mod">
          <ac:chgData name="Marta Caviglia" userId="e7fa5f06-a146-4656-a3fa-e5a35529c21d" providerId="ADAL" clId="{C5EDA183-682D-46C4-85A9-0F3DF4B98110}" dt="2025-01-09T08:39:03.871" v="1082" actId="1036"/>
          <ac:spMkLst>
            <pc:docMk/>
            <pc:sldMk cId="3234754278" sldId="276"/>
            <ac:spMk id="12" creationId="{57B02524-1CBF-AB4F-367A-1A6651F0BD54}"/>
          </ac:spMkLst>
        </pc:spChg>
        <pc:spChg chg="del">
          <ac:chgData name="Marta Caviglia" userId="e7fa5f06-a146-4656-a3fa-e5a35529c21d" providerId="ADAL" clId="{C5EDA183-682D-46C4-85A9-0F3DF4B98110}" dt="2025-01-09T08:10:31.093" v="108" actId="478"/>
          <ac:spMkLst>
            <pc:docMk/>
            <pc:sldMk cId="3234754278" sldId="276"/>
            <ac:spMk id="17" creationId="{5F62AF56-E084-BF7A-98FC-738B24DAAE39}"/>
          </ac:spMkLst>
        </pc:spChg>
        <pc:grpChg chg="del mod">
          <ac:chgData name="Marta Caviglia" userId="e7fa5f06-a146-4656-a3fa-e5a35529c21d" providerId="ADAL" clId="{C5EDA183-682D-46C4-85A9-0F3DF4B98110}" dt="2025-01-09T08:14:48.399" v="293" actId="478"/>
          <ac:grpSpMkLst>
            <pc:docMk/>
            <pc:sldMk cId="3234754278" sldId="276"/>
            <ac:grpSpMk id="15" creationId="{F4FC11DD-912A-2420-7914-9FADF510DADE}"/>
          </ac:grpSpMkLst>
        </pc:grpChg>
        <pc:picChg chg="add del mod">
          <ac:chgData name="Marta Caviglia" userId="e7fa5f06-a146-4656-a3fa-e5a35529c21d" providerId="ADAL" clId="{C5EDA183-682D-46C4-85A9-0F3DF4B98110}" dt="2025-01-09T08:15:29.074" v="301" actId="478"/>
          <ac:picMkLst>
            <pc:docMk/>
            <pc:sldMk cId="3234754278" sldId="276"/>
            <ac:picMk id="3" creationId="{E11C1615-FE77-F622-679D-0D18EBAAA9D9}"/>
          </ac:picMkLst>
        </pc:picChg>
      </pc:sldChg>
      <pc:sldChg chg="modSp add mod">
        <pc:chgData name="Marta Caviglia" userId="e7fa5f06-a146-4656-a3fa-e5a35529c21d" providerId="ADAL" clId="{C5EDA183-682D-46C4-85A9-0F3DF4B98110}" dt="2025-01-09T08:12:27.712" v="221" actId="14861"/>
        <pc:sldMkLst>
          <pc:docMk/>
          <pc:sldMk cId="3772029795" sldId="314"/>
        </pc:sldMkLst>
        <pc:spChg chg="mod">
          <ac:chgData name="Marta Caviglia" userId="e7fa5f06-a146-4656-a3fa-e5a35529c21d" providerId="ADAL" clId="{C5EDA183-682D-46C4-85A9-0F3DF4B98110}" dt="2025-01-09T08:11:43.587" v="168" actId="207"/>
          <ac:spMkLst>
            <pc:docMk/>
            <pc:sldMk cId="3772029795" sldId="314"/>
            <ac:spMk id="3" creationId="{B379D0D1-E128-B19F-4AF9-72857B9517ED}"/>
          </ac:spMkLst>
        </pc:s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39" creationId="{22B196F3-B403-466D-BDEA-353EFC46BD93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72" creationId="{B4DA015A-88A4-4C68-BAF6-C7763A24AB92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76" creationId="{89DD24A1-8721-4FE3-90D6-F36A8309DA6C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77" creationId="{188CA2D3-A32E-4602-8613-921956520EF1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78" creationId="{26DE2F9F-EF15-42A5-AD16-79A97E31B3F7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203" creationId="{3818BE88-9E73-473E-963B-66A0AC5EB68A}"/>
          </ac:grpSpMkLst>
        </pc:grpChg>
        <pc:grpChg chg="mod">
          <ac:chgData name="Marta Caviglia" userId="e7fa5f06-a146-4656-a3fa-e5a35529c21d" providerId="ADAL" clId="{C5EDA183-682D-46C4-85A9-0F3DF4B98110}" dt="2025-01-09T08:12:27.712" v="221" actId="14861"/>
          <ac:grpSpMkLst>
            <pc:docMk/>
            <pc:sldMk cId="3772029795" sldId="314"/>
            <ac:grpSpMk id="204" creationId="{46481416-9692-4123-A4A1-1DEF13056FC3}"/>
          </ac:grpSpMkLst>
        </pc:grpChg>
      </pc:sldChg>
      <pc:sldChg chg="addSp delSp modSp add mod modClrScheme chgLayout">
        <pc:chgData name="Marta Caviglia" userId="e7fa5f06-a146-4656-a3fa-e5a35529c21d" providerId="ADAL" clId="{C5EDA183-682D-46C4-85A9-0F3DF4B98110}" dt="2025-01-09T09:13:32.264" v="2277" actId="1076"/>
        <pc:sldMkLst>
          <pc:docMk/>
          <pc:sldMk cId="2530905790" sldId="315"/>
        </pc:sldMkLst>
        <pc:spChg chg="mod ord">
          <ac:chgData name="Marta Caviglia" userId="e7fa5f06-a146-4656-a3fa-e5a35529c21d" providerId="ADAL" clId="{C5EDA183-682D-46C4-85A9-0F3DF4B98110}" dt="2025-01-09T08:37:25.016" v="1024" actId="700"/>
          <ac:spMkLst>
            <pc:docMk/>
            <pc:sldMk cId="2530905790" sldId="315"/>
            <ac:spMk id="4" creationId="{D35A4161-90AA-441E-A643-7F8D65E715D9}"/>
          </ac:spMkLst>
        </pc:spChg>
        <pc:spChg chg="mod ord">
          <ac:chgData name="Marta Caviglia" userId="e7fa5f06-a146-4656-a3fa-e5a35529c21d" providerId="ADAL" clId="{C5EDA183-682D-46C4-85A9-0F3DF4B98110}" dt="2025-01-09T08:37:25.016" v="1024" actId="700"/>
          <ac:spMkLst>
            <pc:docMk/>
            <pc:sldMk cId="2530905790" sldId="315"/>
            <ac:spMk id="5" creationId="{4C1D2B49-997A-4CA6-866E-CB8AF770F33B}"/>
          </ac:spMkLst>
        </pc:spChg>
        <pc:picChg chg="add mod">
          <ac:chgData name="Marta Caviglia" userId="e7fa5f06-a146-4656-a3fa-e5a35529c21d" providerId="ADAL" clId="{C5EDA183-682D-46C4-85A9-0F3DF4B98110}" dt="2025-01-09T09:13:32.264" v="2277" actId="1076"/>
          <ac:picMkLst>
            <pc:docMk/>
            <pc:sldMk cId="2530905790" sldId="315"/>
            <ac:picMk id="2" creationId="{B08D12F7-53E2-22F9-8C19-9D0E0D225CD3}"/>
          </ac:picMkLst>
        </pc:picChg>
        <pc:picChg chg="add del">
          <ac:chgData name="Marta Caviglia" userId="e7fa5f06-a146-4656-a3fa-e5a35529c21d" providerId="ADAL" clId="{C5EDA183-682D-46C4-85A9-0F3DF4B98110}" dt="2025-01-09T08:19:10.540" v="513" actId="478"/>
          <ac:picMkLst>
            <pc:docMk/>
            <pc:sldMk cId="2530905790" sldId="315"/>
            <ac:picMk id="1026" creationId="{1F389225-27CD-450E-89E5-CC5648D9C049}"/>
          </ac:picMkLst>
        </pc:picChg>
      </pc:sldChg>
      <pc:sldChg chg="addSp delSp modSp add del mod">
        <pc:chgData name="Marta Caviglia" userId="e7fa5f06-a146-4656-a3fa-e5a35529c21d" providerId="ADAL" clId="{C5EDA183-682D-46C4-85A9-0F3DF4B98110}" dt="2025-01-09T08:16:11.794" v="314" actId="47"/>
        <pc:sldMkLst>
          <pc:docMk/>
          <pc:sldMk cId="4105374279" sldId="315"/>
        </pc:sldMkLst>
        <pc:spChg chg="add del mod">
          <ac:chgData name="Marta Caviglia" userId="e7fa5f06-a146-4656-a3fa-e5a35529c21d" providerId="ADAL" clId="{C5EDA183-682D-46C4-85A9-0F3DF4B98110}" dt="2025-01-09T08:16:10.495" v="313" actId="21"/>
          <ac:spMkLst>
            <pc:docMk/>
            <pc:sldMk cId="4105374279" sldId="315"/>
            <ac:spMk id="3" creationId="{E3FEEC5D-D071-A2C4-2985-DB0E4DA71910}"/>
          </ac:spMkLst>
        </pc:spChg>
        <pc:spChg chg="add mod">
          <ac:chgData name="Marta Caviglia" userId="e7fa5f06-a146-4656-a3fa-e5a35529c21d" providerId="ADAL" clId="{C5EDA183-682D-46C4-85A9-0F3DF4B98110}" dt="2025-01-09T08:16:10.495" v="313" actId="21"/>
          <ac:spMkLst>
            <pc:docMk/>
            <pc:sldMk cId="4105374279" sldId="315"/>
            <ac:spMk id="5" creationId="{B227C10A-975D-F358-CE02-638700CBD939}"/>
          </ac:spMkLst>
        </pc:spChg>
        <pc:grpChg chg="del">
          <ac:chgData name="Marta Caviglia" userId="e7fa5f06-a146-4656-a3fa-e5a35529c21d" providerId="ADAL" clId="{C5EDA183-682D-46C4-85A9-0F3DF4B98110}" dt="2025-01-09T08:14:45.905" v="292" actId="478"/>
          <ac:grpSpMkLst>
            <pc:docMk/>
            <pc:sldMk cId="4105374279" sldId="315"/>
            <ac:grpSpMk id="15" creationId="{A554195C-C223-1BFE-32A6-001FB335C6FF}"/>
          </ac:grpSpMkLst>
        </pc:grpChg>
      </pc:sldChg>
      <pc:sldChg chg="addSp delSp modSp add mod">
        <pc:chgData name="Marta Caviglia" userId="e7fa5f06-a146-4656-a3fa-e5a35529c21d" providerId="ADAL" clId="{C5EDA183-682D-46C4-85A9-0F3DF4B98110}" dt="2025-01-09T08:53:18.587" v="1644" actId="20577"/>
        <pc:sldMkLst>
          <pc:docMk/>
          <pc:sldMk cId="109513789" sldId="316"/>
        </pc:sldMkLst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" creationId="{D92FF3D7-E936-FC96-0418-217F96AB0286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5" creationId="{45D1EA4D-14F1-31A6-CCCB-3EA7A04AAA24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6" creationId="{8F994388-1777-09CF-65AB-CB536F24E75A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7" creationId="{47438475-CAB4-BE0E-F285-973C65FE0E7B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8" creationId="{AE87AA09-F007-5364-BECA-C254237915F6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9" creationId="{A4FC27B0-0430-7B06-1D1C-37B81A413017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0" creationId="{1739DED6-CBAE-AD51-277F-EBC9F1F39F17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1" creationId="{58264EE0-1AC0-7D57-3CBC-71800482AE2D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3" creationId="{33A3BB1A-0EAA-7BD0-AED9-EB724A6D464A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4" creationId="{204CE9C0-5023-9F20-9E11-5867722B08DC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5" creationId="{7542A24C-8DDB-C291-3BFE-0E60AE9B7300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6" creationId="{EB786A3E-A2D0-9D94-1E59-22842319E939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7" creationId="{0B625822-9A02-C7F0-2AB9-C478353AFB5E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8" creationId="{170DB8F1-5799-5619-86E3-BA262ABF3157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19" creationId="{6B469F3A-5B1C-4CB8-49E1-91FA1DE0F9B3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21" creationId="{8C28A62C-5954-D96D-F017-666ABAF1B424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22" creationId="{1D1F87C9-F9B2-B464-52D9-4577DDC867A6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24" creationId="{13D0A1EF-62A7-893F-AD4D-A0A23F47E1A7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25" creationId="{F2512838-C2C0-AD1F-9A2D-C484C5D229E2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26" creationId="{058D1082-706A-2323-1678-E055766CCE13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27" creationId="{5FB97BDF-35F4-3BE9-B01B-31BAD34D4BA4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28" creationId="{06AEC513-02F9-48A2-CA23-8ED7F1BA9AC8}"/>
          </ac:spMkLst>
        </pc:spChg>
        <pc:spChg chg="add mod">
          <ac:chgData name="Marta Caviglia" userId="e7fa5f06-a146-4656-a3fa-e5a35529c21d" providerId="ADAL" clId="{C5EDA183-682D-46C4-85A9-0F3DF4B98110}" dt="2025-01-09T08:41:06.137" v="1095" actId="1036"/>
          <ac:spMkLst>
            <pc:docMk/>
            <pc:sldMk cId="109513789" sldId="316"/>
            <ac:spMk id="29" creationId="{63ACC157-C834-9EDB-8818-01A8AA3CA0D4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31" creationId="{6A107477-5CE5-E765-9F00-D5F363B7FB52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33" creationId="{2501E3D1-2E0C-232B-2424-FE513E162270}"/>
          </ac:spMkLst>
        </pc:spChg>
        <pc:spChg chg="add mod">
          <ac:chgData name="Marta Caviglia" userId="e7fa5f06-a146-4656-a3fa-e5a35529c21d" providerId="ADAL" clId="{C5EDA183-682D-46C4-85A9-0F3DF4B98110}" dt="2025-01-09T08:41:06.137" v="1095" actId="1036"/>
          <ac:spMkLst>
            <pc:docMk/>
            <pc:sldMk cId="109513789" sldId="316"/>
            <ac:spMk id="34" creationId="{BFA5AE97-E669-A82E-F66D-FFA6A6C9491C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36" creationId="{0D809CCD-5951-3995-0D9A-3C75A9C1B330}"/>
          </ac:spMkLst>
        </pc:spChg>
        <pc:spChg chg="mod">
          <ac:chgData name="Marta Caviglia" userId="e7fa5f06-a146-4656-a3fa-e5a35529c21d" providerId="ADAL" clId="{C5EDA183-682D-46C4-85A9-0F3DF4B98110}" dt="2025-01-09T08:40:53.397" v="1085"/>
          <ac:spMkLst>
            <pc:docMk/>
            <pc:sldMk cId="109513789" sldId="316"/>
            <ac:spMk id="38" creationId="{2D171368-0F5F-88F8-DD33-E877A8EF0CAB}"/>
          </ac:spMkLst>
        </pc:spChg>
        <pc:spChg chg="add mod">
          <ac:chgData name="Marta Caviglia" userId="e7fa5f06-a146-4656-a3fa-e5a35529c21d" providerId="ADAL" clId="{C5EDA183-682D-46C4-85A9-0F3DF4B98110}" dt="2025-01-09T08:53:18.587" v="1644" actId="20577"/>
          <ac:spMkLst>
            <pc:docMk/>
            <pc:sldMk cId="109513789" sldId="316"/>
            <ac:spMk id="39" creationId="{4F7C4B3A-A29C-97BB-F28E-842C22487EFA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1" creationId="{A381487E-4CA4-81CB-2ADF-7C1C36814FB4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6" creationId="{D1916AA9-D65E-5F0F-6BF7-876CBBD58074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7" creationId="{558B1E97-8601-97A9-1915-EDAECFABD84B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8" creationId="{061A99C9-84BF-B891-CC73-01A7856BFD57}"/>
          </ac:spMkLst>
        </pc:spChg>
        <pc:spChg chg="del">
          <ac:chgData name="Marta Caviglia" userId="e7fa5f06-a146-4656-a3fa-e5a35529c21d" providerId="ADAL" clId="{C5EDA183-682D-46C4-85A9-0F3DF4B98110}" dt="2025-01-09T08:40:52.669" v="1084" actId="478"/>
          <ac:spMkLst>
            <pc:docMk/>
            <pc:sldMk cId="109513789" sldId="316"/>
            <ac:spMk id="49" creationId="{68B2A855-3A2A-C550-114A-02243D496FE7}"/>
          </ac:spMkLst>
        </pc:spChg>
        <pc:grpChg chg="add mod">
          <ac:chgData name="Marta Caviglia" userId="e7fa5f06-a146-4656-a3fa-e5a35529c21d" providerId="ADAL" clId="{C5EDA183-682D-46C4-85A9-0F3DF4B98110}" dt="2025-01-09T08:41:06.137" v="1095" actId="1036"/>
          <ac:grpSpMkLst>
            <pc:docMk/>
            <pc:sldMk cId="109513789" sldId="316"/>
            <ac:grpSpMk id="20" creationId="{899EF7E5-CD2F-FCF8-B1D2-5A0516DB49D9}"/>
          </ac:grpSpMkLst>
        </pc:grpChg>
        <pc:grpChg chg="add mod">
          <ac:chgData name="Marta Caviglia" userId="e7fa5f06-a146-4656-a3fa-e5a35529c21d" providerId="ADAL" clId="{C5EDA183-682D-46C4-85A9-0F3DF4B98110}" dt="2025-01-09T08:41:06.137" v="1095" actId="1036"/>
          <ac:grpSpMkLst>
            <pc:docMk/>
            <pc:sldMk cId="109513789" sldId="316"/>
            <ac:grpSpMk id="30" creationId="{C8279AEE-E2B2-490C-8B34-85D1E3301030}"/>
          </ac:grpSpMkLst>
        </pc:grpChg>
        <pc:grpChg chg="add mod">
          <ac:chgData name="Marta Caviglia" userId="e7fa5f06-a146-4656-a3fa-e5a35529c21d" providerId="ADAL" clId="{C5EDA183-682D-46C4-85A9-0F3DF4B98110}" dt="2025-01-09T08:41:06.137" v="1095" actId="1036"/>
          <ac:grpSpMkLst>
            <pc:docMk/>
            <pc:sldMk cId="109513789" sldId="316"/>
            <ac:grpSpMk id="35" creationId="{2A76EE3A-9F6D-EF36-3A33-DD3065A828D8}"/>
          </ac:grpSpMkLst>
        </pc:grpChg>
        <pc:grpChg chg="del">
          <ac:chgData name="Marta Caviglia" userId="e7fa5f06-a146-4656-a3fa-e5a35529c21d" providerId="ADAL" clId="{C5EDA183-682D-46C4-85A9-0F3DF4B98110}" dt="2025-01-09T08:40:52.669" v="1084" actId="478"/>
          <ac:grpSpMkLst>
            <pc:docMk/>
            <pc:sldMk cId="109513789" sldId="316"/>
            <ac:grpSpMk id="42" creationId="{229A6185-E8F6-FBD6-E313-191A28AA6B14}"/>
          </ac:grpSpMkLst>
        </pc:grpChg>
        <pc:picChg chg="add del mod">
          <ac:chgData name="Marta Caviglia" userId="e7fa5f06-a146-4656-a3fa-e5a35529c21d" providerId="ADAL" clId="{C5EDA183-682D-46C4-85A9-0F3DF4B98110}" dt="2025-01-09T08:41:00.347" v="1086" actId="478"/>
          <ac:picMkLst>
            <pc:docMk/>
            <pc:sldMk cId="109513789" sldId="316"/>
            <ac:picMk id="3" creationId="{1F640D0C-CDBA-12F6-634D-867926FC6689}"/>
          </ac:picMkLst>
        </pc:picChg>
        <pc:picChg chg="add mod">
          <ac:chgData name="Marta Caviglia" userId="e7fa5f06-a146-4656-a3fa-e5a35529c21d" providerId="ADAL" clId="{C5EDA183-682D-46C4-85A9-0F3DF4B98110}" dt="2025-01-09T08:41:06.137" v="1095" actId="1036"/>
          <ac:picMkLst>
            <pc:docMk/>
            <pc:sldMk cId="109513789" sldId="316"/>
            <ac:picMk id="12" creationId="{D33B6043-976D-E47D-3986-3C075941A089}"/>
          </ac:picMkLst>
        </pc:picChg>
        <pc:picChg chg="del">
          <ac:chgData name="Marta Caviglia" userId="e7fa5f06-a146-4656-a3fa-e5a35529c21d" providerId="ADAL" clId="{C5EDA183-682D-46C4-85A9-0F3DF4B98110}" dt="2025-01-09T08:40:52.669" v="1084" actId="478"/>
          <ac:picMkLst>
            <pc:docMk/>
            <pc:sldMk cId="109513789" sldId="316"/>
            <ac:picMk id="2050" creationId="{A0990A45-A0DB-C431-75E0-17EFE70EC910}"/>
          </ac:picMkLst>
        </pc:picChg>
        <pc:cxnChg chg="mod">
          <ac:chgData name="Marta Caviglia" userId="e7fa5f06-a146-4656-a3fa-e5a35529c21d" providerId="ADAL" clId="{C5EDA183-682D-46C4-85A9-0F3DF4B98110}" dt="2025-01-09T08:40:53.397" v="1085"/>
          <ac:cxnSpMkLst>
            <pc:docMk/>
            <pc:sldMk cId="109513789" sldId="316"/>
            <ac:cxnSpMk id="23" creationId="{D49E0380-0E7F-3214-6ABD-1E54F4E1B924}"/>
          </ac:cxnSpMkLst>
        </pc:cxnChg>
        <pc:cxnChg chg="mod">
          <ac:chgData name="Marta Caviglia" userId="e7fa5f06-a146-4656-a3fa-e5a35529c21d" providerId="ADAL" clId="{C5EDA183-682D-46C4-85A9-0F3DF4B98110}" dt="2025-01-09T08:40:53.397" v="1085"/>
          <ac:cxnSpMkLst>
            <pc:docMk/>
            <pc:sldMk cId="109513789" sldId="316"/>
            <ac:cxnSpMk id="32" creationId="{2CBEDCB9-7A7C-7914-1BC8-160E70DC04D0}"/>
          </ac:cxnSpMkLst>
        </pc:cxnChg>
        <pc:cxnChg chg="mod">
          <ac:chgData name="Marta Caviglia" userId="e7fa5f06-a146-4656-a3fa-e5a35529c21d" providerId="ADAL" clId="{C5EDA183-682D-46C4-85A9-0F3DF4B98110}" dt="2025-01-09T08:40:53.397" v="1085"/>
          <ac:cxnSpMkLst>
            <pc:docMk/>
            <pc:sldMk cId="109513789" sldId="316"/>
            <ac:cxnSpMk id="37" creationId="{63F2D306-5766-FBA0-59FD-A288357AE0FA}"/>
          </ac:cxnSpMkLst>
        </pc:cxnChg>
      </pc:sldChg>
      <pc:sldChg chg="addSp delSp modSp add del mod">
        <pc:chgData name="Marta Caviglia" userId="e7fa5f06-a146-4656-a3fa-e5a35529c21d" providerId="ADAL" clId="{C5EDA183-682D-46C4-85A9-0F3DF4B98110}" dt="2025-01-09T08:16:33.522" v="320" actId="47"/>
        <pc:sldMkLst>
          <pc:docMk/>
          <pc:sldMk cId="1352745742" sldId="316"/>
        </pc:sldMkLst>
        <pc:spChg chg="add del mod">
          <ac:chgData name="Marta Caviglia" userId="e7fa5f06-a146-4656-a3fa-e5a35529c21d" providerId="ADAL" clId="{C5EDA183-682D-46C4-85A9-0F3DF4B98110}" dt="2025-01-09T08:16:30.034" v="319" actId="478"/>
          <ac:spMkLst>
            <pc:docMk/>
            <pc:sldMk cId="1352745742" sldId="316"/>
            <ac:spMk id="3" creationId="{E3FEEC5D-D071-A2C4-2985-DB0E4DA71910}"/>
          </ac:spMkLst>
        </pc:spChg>
        <pc:spChg chg="add mod">
          <ac:chgData name="Marta Caviglia" userId="e7fa5f06-a146-4656-a3fa-e5a35529c21d" providerId="ADAL" clId="{C5EDA183-682D-46C4-85A9-0F3DF4B98110}" dt="2025-01-09T08:16:30.034" v="319" actId="478"/>
          <ac:spMkLst>
            <pc:docMk/>
            <pc:sldMk cId="1352745742" sldId="316"/>
            <ac:spMk id="6" creationId="{ADABCDF8-0E83-AAD1-A242-880849DDFB19}"/>
          </ac:spMkLst>
        </pc:spChg>
      </pc:sldChg>
      <pc:sldChg chg="addSp delSp modSp add del mod modClrScheme chgLayout">
        <pc:chgData name="Marta Caviglia" userId="e7fa5f06-a146-4656-a3fa-e5a35529c21d" providerId="ADAL" clId="{C5EDA183-682D-46C4-85A9-0F3DF4B98110}" dt="2025-01-09T08:38:55.863" v="1064" actId="47"/>
        <pc:sldMkLst>
          <pc:docMk/>
          <pc:sldMk cId="2127383922" sldId="316"/>
        </pc:sldMkLst>
        <pc:spChg chg="mod ord">
          <ac:chgData name="Marta Caviglia" userId="e7fa5f06-a146-4656-a3fa-e5a35529c21d" providerId="ADAL" clId="{C5EDA183-682D-46C4-85A9-0F3DF4B98110}" dt="2025-01-09T08:38:42.212" v="1059" actId="700"/>
          <ac:spMkLst>
            <pc:docMk/>
            <pc:sldMk cId="2127383922" sldId="316"/>
            <ac:spMk id="4" creationId="{C4FE4E19-4741-4818-9C2A-CC23115EE77A}"/>
          </ac:spMkLst>
        </pc:spChg>
        <pc:spChg chg="del">
          <ac:chgData name="Marta Caviglia" userId="e7fa5f06-a146-4656-a3fa-e5a35529c21d" providerId="ADAL" clId="{C5EDA183-682D-46C4-85A9-0F3DF4B98110}" dt="2025-01-09T08:37:00.397" v="966" actId="478"/>
          <ac:spMkLst>
            <pc:docMk/>
            <pc:sldMk cId="2127383922" sldId="316"/>
            <ac:spMk id="5" creationId="{B4A227FA-C1D9-57E1-3D45-1AB78EB4D566}"/>
          </ac:spMkLst>
        </pc:spChg>
        <pc:spChg chg="add del mod">
          <ac:chgData name="Marta Caviglia" userId="e7fa5f06-a146-4656-a3fa-e5a35529c21d" providerId="ADAL" clId="{C5EDA183-682D-46C4-85A9-0F3DF4B98110}" dt="2025-01-09T08:37:01.825" v="967" actId="478"/>
          <ac:spMkLst>
            <pc:docMk/>
            <pc:sldMk cId="2127383922" sldId="316"/>
            <ac:spMk id="6" creationId="{464B893E-54B2-676C-D096-692A76A7B5FA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7" creationId="{1C08F376-1D6B-948E-ACB3-50119055CA0F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8" creationId="{51144B91-A1D6-D239-0245-F4819A437A38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9" creationId="{10B20FFD-7862-5217-3A34-D21050ECDEE3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0" creationId="{81192319-2CF9-4614-02D1-7415A82DFA04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1" creationId="{F330595D-AC3B-27BB-D1A3-F84831ABBCCD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2" creationId="{33FD22F1-7E88-EA20-6F0A-5F7F72E86447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3" creationId="{3178685B-6EA5-6030-D785-2D30CB6A080F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4" creationId="{EA785611-9AD7-5637-3139-55D264E4BDEF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5" creationId="{AA89E6BF-F7CC-FAF3-5CDB-5F5F240F32F4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6" creationId="{989E62EE-EE29-B245-6D8B-F7AE260EDDE6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7" creationId="{9B4C3517-75D6-5225-AF53-FFD7E939EEFD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8" creationId="{CBCB08D8-566A-3E04-7000-54F410A25747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19" creationId="{43C4A0FD-890D-7009-8075-A2D998484FF0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0" creationId="{3AADB28E-BB22-4844-3C1B-DC11471482AD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1" creationId="{5FCFF04A-9A1C-644B-DF71-18C03E2CFB3B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2" creationId="{E8A3728C-F530-799E-6744-00C3CD708E80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3" creationId="{26B0FC1F-2CA8-BD46-3354-CC5E222FE169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4" creationId="{E7B8FCA4-4AF8-D4EF-F98E-3BE229313B00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5" creationId="{F9BD18C8-AE1B-764D-732A-45CC6084F6CA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6" creationId="{01271EA8-7136-E775-54AD-E086045FC7BE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28" creationId="{B7DD4C19-5EFB-935C-962A-870086DBCDED}"/>
          </ac:spMkLst>
        </pc:spChg>
        <pc:spChg chg="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0" creationId="{30A5F2FE-C0B9-E99F-1F51-42063EB27CBB}"/>
          </ac:spMkLst>
        </pc:spChg>
        <pc:spChg chg="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1" creationId="{37E189A5-ED56-2701-E47C-5BCFEB82ADA3}"/>
          </ac:spMkLst>
        </pc:spChg>
        <pc:spChg chg="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2" creationId="{2E4E40C9-2C9B-859A-FCD7-103C2C451217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3" creationId="{87AD9A03-A315-271E-9DB5-83681DF766C6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4" creationId="{66480328-2941-B98C-D156-BE770FEF8EA1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5" creationId="{1211CFE1-3627-3BB2-5E27-B45B98EFC74C}"/>
          </ac:spMkLst>
        </pc:spChg>
        <pc:spChg chg="add mod">
          <ac:chgData name="Marta Caviglia" userId="e7fa5f06-a146-4656-a3fa-e5a35529c21d" providerId="ADAL" clId="{C5EDA183-682D-46C4-85A9-0F3DF4B98110}" dt="2025-01-09T08:37:35.770" v="1036" actId="1038"/>
          <ac:spMkLst>
            <pc:docMk/>
            <pc:sldMk cId="2127383922" sldId="316"/>
            <ac:spMk id="36" creationId="{A35980E5-03D6-3C49-00A8-A4D385476F14}"/>
          </ac:spMkLst>
        </pc:spChg>
        <pc:spChg chg="add del mod ord">
          <ac:chgData name="Marta Caviglia" userId="e7fa5f06-a146-4656-a3fa-e5a35529c21d" providerId="ADAL" clId="{C5EDA183-682D-46C4-85A9-0F3DF4B98110}" dt="2025-01-09T08:38:42.212" v="1059" actId="700"/>
          <ac:spMkLst>
            <pc:docMk/>
            <pc:sldMk cId="2127383922" sldId="316"/>
            <ac:spMk id="37" creationId="{EAAC3BD4-A875-BC17-327E-D509EFC5BA93}"/>
          </ac:spMkLst>
        </pc:spChg>
        <pc:grpChg chg="add mod">
          <ac:chgData name="Marta Caviglia" userId="e7fa5f06-a146-4656-a3fa-e5a35529c21d" providerId="ADAL" clId="{C5EDA183-682D-46C4-85A9-0F3DF4B98110}" dt="2025-01-09T08:37:35.770" v="1036" actId="1038"/>
          <ac:grpSpMkLst>
            <pc:docMk/>
            <pc:sldMk cId="2127383922" sldId="316"/>
            <ac:grpSpMk id="29" creationId="{7EB84997-FBD8-0776-7F4A-D5CBA47131A8}"/>
          </ac:grpSpMkLst>
        </pc:grpChg>
        <pc:picChg chg="del">
          <ac:chgData name="Marta Caviglia" userId="e7fa5f06-a146-4656-a3fa-e5a35529c21d" providerId="ADAL" clId="{C5EDA183-682D-46C4-85A9-0F3DF4B98110}" dt="2025-01-09T08:37:02.577" v="968" actId="478"/>
          <ac:picMkLst>
            <pc:docMk/>
            <pc:sldMk cId="2127383922" sldId="316"/>
            <ac:picMk id="2" creationId="{833CAA13-714B-49C1-3055-AE10D330DE5C}"/>
          </ac:picMkLst>
        </pc:picChg>
        <pc:picChg chg="add mod">
          <ac:chgData name="Marta Caviglia" userId="e7fa5f06-a146-4656-a3fa-e5a35529c21d" providerId="ADAL" clId="{C5EDA183-682D-46C4-85A9-0F3DF4B98110}" dt="2025-01-09T08:37:35.770" v="1036" actId="1038"/>
          <ac:picMkLst>
            <pc:docMk/>
            <pc:sldMk cId="2127383922" sldId="316"/>
            <ac:picMk id="27" creationId="{A9B631EC-145D-39AB-3BCB-34583E5FBBAA}"/>
          </ac:picMkLst>
        </pc:picChg>
      </pc:sldChg>
      <pc:sldChg chg="add del">
        <pc:chgData name="Marta Caviglia" userId="e7fa5f06-a146-4656-a3fa-e5a35529c21d" providerId="ADAL" clId="{C5EDA183-682D-46C4-85A9-0F3DF4B98110}" dt="2025-01-09T08:20:58.364" v="549" actId="47"/>
        <pc:sldMkLst>
          <pc:docMk/>
          <pc:sldMk cId="3681718082" sldId="316"/>
        </pc:sldMkLst>
      </pc:sldChg>
      <pc:sldChg chg="delSp modSp add mod modClrScheme chgLayout">
        <pc:chgData name="Marta Caviglia" userId="e7fa5f06-a146-4656-a3fa-e5a35529c21d" providerId="ADAL" clId="{C5EDA183-682D-46C4-85A9-0F3DF4B98110}" dt="2025-01-09T09:01:18.675" v="1936" actId="1076"/>
        <pc:sldMkLst>
          <pc:docMk/>
          <pc:sldMk cId="4200194982" sldId="317"/>
        </pc:sldMkLst>
        <pc:spChg chg="mod ord">
          <ac:chgData name="Marta Caviglia" userId="e7fa5f06-a146-4656-a3fa-e5a35529c21d" providerId="ADAL" clId="{C5EDA183-682D-46C4-85A9-0F3DF4B98110}" dt="2025-01-09T08:47:52.539" v="1173" actId="20577"/>
          <ac:spMkLst>
            <pc:docMk/>
            <pc:sldMk cId="4200194982" sldId="317"/>
            <ac:spMk id="4" creationId="{094C50FE-0FFD-7C36-3189-6C75AFBF80AF}"/>
          </ac:spMkLst>
        </pc:spChg>
        <pc:spChg chg="mod ord">
          <ac:chgData name="Marta Caviglia" userId="e7fa5f06-a146-4656-a3fa-e5a35529c21d" providerId="ADAL" clId="{C5EDA183-682D-46C4-85A9-0F3DF4B98110}" dt="2025-01-09T09:01:18.675" v="1936" actId="1076"/>
          <ac:spMkLst>
            <pc:docMk/>
            <pc:sldMk cId="4200194982" sldId="317"/>
            <ac:spMk id="5" creationId="{D891BE54-7C7E-DF5C-D4DF-5E85DFE53FF9}"/>
          </ac:spMkLst>
        </pc:spChg>
        <pc:picChg chg="del">
          <ac:chgData name="Marta Caviglia" userId="e7fa5f06-a146-4656-a3fa-e5a35529c21d" providerId="ADAL" clId="{C5EDA183-682D-46C4-85A9-0F3DF4B98110}" dt="2025-01-09T08:45:12.394" v="1141" actId="478"/>
          <ac:picMkLst>
            <pc:docMk/>
            <pc:sldMk cId="4200194982" sldId="317"/>
            <ac:picMk id="2" creationId="{FD37D897-A415-7E5B-9411-474D7888F96E}"/>
          </ac:picMkLst>
        </pc:picChg>
      </pc:sldChg>
      <pc:sldChg chg="addSp delSp modSp add mod">
        <pc:chgData name="Marta Caviglia" userId="e7fa5f06-a146-4656-a3fa-e5a35529c21d" providerId="ADAL" clId="{C5EDA183-682D-46C4-85A9-0F3DF4B98110}" dt="2025-01-09T09:04:51.462" v="2025" actId="6549"/>
        <pc:sldMkLst>
          <pc:docMk/>
          <pc:sldMk cId="2871998510" sldId="318"/>
        </pc:sldMkLst>
        <pc:spChg chg="add mod">
          <ac:chgData name="Marta Caviglia" userId="e7fa5f06-a146-4656-a3fa-e5a35529c21d" providerId="ADAL" clId="{C5EDA183-682D-46C4-85A9-0F3DF4B98110}" dt="2025-01-09T09:04:51.462" v="2025" actId="6549"/>
          <ac:spMkLst>
            <pc:docMk/>
            <pc:sldMk cId="2871998510" sldId="318"/>
            <ac:spMk id="3" creationId="{08201EF3-0566-6E49-3E65-3F477339AC24}"/>
          </ac:spMkLst>
        </pc:spChg>
        <pc:spChg chg="mod">
          <ac:chgData name="Marta Caviglia" userId="e7fa5f06-a146-4656-a3fa-e5a35529c21d" providerId="ADAL" clId="{C5EDA183-682D-46C4-85A9-0F3DF4B98110}" dt="2025-01-09T08:55:18.884" v="1785" actId="20577"/>
          <ac:spMkLst>
            <pc:docMk/>
            <pc:sldMk cId="2871998510" sldId="318"/>
            <ac:spMk id="4" creationId="{9E2B5DBD-3DD9-87E0-29C8-555588F3A7FA}"/>
          </ac:spMkLst>
        </pc:spChg>
        <pc:spChg chg="del mod">
          <ac:chgData name="Marta Caviglia" userId="e7fa5f06-a146-4656-a3fa-e5a35529c21d" providerId="ADAL" clId="{C5EDA183-682D-46C4-85A9-0F3DF4B98110}" dt="2025-01-09T08:57:30.556" v="1791" actId="478"/>
          <ac:spMkLst>
            <pc:docMk/>
            <pc:sldMk cId="2871998510" sldId="318"/>
            <ac:spMk id="5" creationId="{863095FA-0542-6574-2E89-46411934108C}"/>
          </ac:spMkLst>
        </pc:spChg>
        <pc:spChg chg="add del mod">
          <ac:chgData name="Marta Caviglia" userId="e7fa5f06-a146-4656-a3fa-e5a35529c21d" providerId="ADAL" clId="{C5EDA183-682D-46C4-85A9-0F3DF4B98110}" dt="2025-01-09T09:04:46.278" v="2022" actId="478"/>
          <ac:spMkLst>
            <pc:docMk/>
            <pc:sldMk cId="2871998510" sldId="318"/>
            <ac:spMk id="6" creationId="{CD490571-10B1-0C0B-F247-096ED9170AAB}"/>
          </ac:spMkLst>
        </pc:spChg>
        <pc:spChg chg="add del mod">
          <ac:chgData name="Marta Caviglia" userId="e7fa5f06-a146-4656-a3fa-e5a35529c21d" providerId="ADAL" clId="{C5EDA183-682D-46C4-85A9-0F3DF4B98110}" dt="2025-01-09T09:04:49.434" v="2024" actId="478"/>
          <ac:spMkLst>
            <pc:docMk/>
            <pc:sldMk cId="2871998510" sldId="318"/>
            <ac:spMk id="7" creationId="{DBF5F4AA-46F8-F858-0323-1B334D6DD7C9}"/>
          </ac:spMkLst>
        </pc:spChg>
      </pc:sldChg>
      <pc:sldChg chg="delSp modSp add mod">
        <pc:chgData name="Marta Caviglia" userId="e7fa5f06-a146-4656-a3fa-e5a35529c21d" providerId="ADAL" clId="{C5EDA183-682D-46C4-85A9-0F3DF4B98110}" dt="2025-01-09T09:18:12.956" v="2386" actId="113"/>
        <pc:sldMkLst>
          <pc:docMk/>
          <pc:sldMk cId="4070741875" sldId="319"/>
        </pc:sldMkLst>
        <pc:spChg chg="mod">
          <ac:chgData name="Marta Caviglia" userId="e7fa5f06-a146-4656-a3fa-e5a35529c21d" providerId="ADAL" clId="{C5EDA183-682D-46C4-85A9-0F3DF4B98110}" dt="2025-01-09T09:18:12.956" v="2386" actId="113"/>
          <ac:spMkLst>
            <pc:docMk/>
            <pc:sldMk cId="4070741875" sldId="319"/>
            <ac:spMk id="3" creationId="{E2AEEA3C-1499-E6F5-A9BD-1126D9AE91EE}"/>
          </ac:spMkLst>
        </pc:spChg>
        <pc:spChg chg="del">
          <ac:chgData name="Marta Caviglia" userId="e7fa5f06-a146-4656-a3fa-e5a35529c21d" providerId="ADAL" clId="{C5EDA183-682D-46C4-85A9-0F3DF4B98110}" dt="2025-01-09T09:04:55.245" v="2026" actId="478"/>
          <ac:spMkLst>
            <pc:docMk/>
            <pc:sldMk cId="4070741875" sldId="319"/>
            <ac:spMk id="7" creationId="{3DB9ACB7-0FCC-16E4-CAD8-634D9DAA81CF}"/>
          </ac:spMkLst>
        </pc:spChg>
      </pc:sldChg>
      <pc:sldChg chg="modSp add mod">
        <pc:chgData name="Marta Caviglia" userId="e7fa5f06-a146-4656-a3fa-e5a35529c21d" providerId="ADAL" clId="{C5EDA183-682D-46C4-85A9-0F3DF4B98110}" dt="2025-01-09T09:13:53.744" v="2278" actId="113"/>
        <pc:sldMkLst>
          <pc:docMk/>
          <pc:sldMk cId="4282046004" sldId="320"/>
        </pc:sldMkLst>
        <pc:spChg chg="mod">
          <ac:chgData name="Marta Caviglia" userId="e7fa5f06-a146-4656-a3fa-e5a35529c21d" providerId="ADAL" clId="{C5EDA183-682D-46C4-85A9-0F3DF4B98110}" dt="2025-01-09T09:13:53.744" v="2278" actId="113"/>
          <ac:spMkLst>
            <pc:docMk/>
            <pc:sldMk cId="4282046004" sldId="320"/>
            <ac:spMk id="3" creationId="{FDAC2BFA-2A65-A082-DC65-2AAB3077D15E}"/>
          </ac:spMkLst>
        </pc:spChg>
      </pc:sldChg>
      <pc:sldChg chg="addSp delSp modSp add mod ord">
        <pc:chgData name="Marta Caviglia" userId="e7fa5f06-a146-4656-a3fa-e5a35529c21d" providerId="ADAL" clId="{C5EDA183-682D-46C4-85A9-0F3DF4B98110}" dt="2025-01-09T09:13:04.735" v="2274" actId="478"/>
        <pc:sldMkLst>
          <pc:docMk/>
          <pc:sldMk cId="4218779705" sldId="321"/>
        </pc:sldMkLst>
        <pc:spChg chg="add mod">
          <ac:chgData name="Marta Caviglia" userId="e7fa5f06-a146-4656-a3fa-e5a35529c21d" providerId="ADAL" clId="{C5EDA183-682D-46C4-85A9-0F3DF4B98110}" dt="2025-01-09T09:10:22.454" v="2201" actId="207"/>
          <ac:spMkLst>
            <pc:docMk/>
            <pc:sldMk cId="4218779705" sldId="321"/>
            <ac:spMk id="2" creationId="{816B8B0D-AFAC-BFC3-2DB8-53F8B9CA9CEA}"/>
          </ac:spMkLst>
        </pc:spChg>
        <pc:spChg chg="mod">
          <ac:chgData name="Marta Caviglia" userId="e7fa5f06-a146-4656-a3fa-e5a35529c21d" providerId="ADAL" clId="{C5EDA183-682D-46C4-85A9-0F3DF4B98110}" dt="2025-01-09T09:09:23.388" v="2188" actId="20577"/>
          <ac:spMkLst>
            <pc:docMk/>
            <pc:sldMk cId="4218779705" sldId="321"/>
            <ac:spMk id="3" creationId="{9D009841-E722-58A1-62FC-8AB595B51E7A}"/>
          </ac:spMkLst>
        </pc:spChg>
        <pc:spChg chg="add mod">
          <ac:chgData name="Marta Caviglia" userId="e7fa5f06-a146-4656-a3fa-e5a35529c21d" providerId="ADAL" clId="{C5EDA183-682D-46C4-85A9-0F3DF4B98110}" dt="2025-01-09T09:09:39.138" v="2193" actId="1076"/>
          <ac:spMkLst>
            <pc:docMk/>
            <pc:sldMk cId="4218779705" sldId="321"/>
            <ac:spMk id="5" creationId="{9EBD7A84-9595-7657-4236-361D1D2EFF28}"/>
          </ac:spMkLst>
        </pc:spChg>
        <pc:spChg chg="add mod">
          <ac:chgData name="Marta Caviglia" userId="e7fa5f06-a146-4656-a3fa-e5a35529c21d" providerId="ADAL" clId="{C5EDA183-682D-46C4-85A9-0F3DF4B98110}" dt="2025-01-09T09:10:17.266" v="2200" actId="207"/>
          <ac:spMkLst>
            <pc:docMk/>
            <pc:sldMk cId="4218779705" sldId="321"/>
            <ac:spMk id="6" creationId="{F213D9D8-0283-2691-6528-DF6B2E25819F}"/>
          </ac:spMkLst>
        </pc:spChg>
        <pc:spChg chg="add mod">
          <ac:chgData name="Marta Caviglia" userId="e7fa5f06-a146-4656-a3fa-e5a35529c21d" providerId="ADAL" clId="{C5EDA183-682D-46C4-85A9-0F3DF4B98110}" dt="2025-01-09T09:09:31.050" v="2190" actId="1076"/>
          <ac:spMkLst>
            <pc:docMk/>
            <pc:sldMk cId="4218779705" sldId="321"/>
            <ac:spMk id="7" creationId="{68D3870A-6431-E635-ACCC-7D4454C0A125}"/>
          </ac:spMkLst>
        </pc:spChg>
        <pc:spChg chg="add mod">
          <ac:chgData name="Marta Caviglia" userId="e7fa5f06-a146-4656-a3fa-e5a35529c21d" providerId="ADAL" clId="{C5EDA183-682D-46C4-85A9-0F3DF4B98110}" dt="2025-01-09T09:10:26.207" v="2202" actId="207"/>
          <ac:spMkLst>
            <pc:docMk/>
            <pc:sldMk cId="4218779705" sldId="321"/>
            <ac:spMk id="8" creationId="{8264A0F5-2365-9688-DCB0-ECD2C5A96058}"/>
          </ac:spMkLst>
        </pc:spChg>
        <pc:spChg chg="add mod">
          <ac:chgData name="Marta Caviglia" userId="e7fa5f06-a146-4656-a3fa-e5a35529c21d" providerId="ADAL" clId="{C5EDA183-682D-46C4-85A9-0F3DF4B98110}" dt="2025-01-09T09:10:38.919" v="2208" actId="1076"/>
          <ac:spMkLst>
            <pc:docMk/>
            <pc:sldMk cId="4218779705" sldId="321"/>
            <ac:spMk id="9" creationId="{412E3763-8471-57A4-9C7B-612466A6C1BF}"/>
          </ac:spMkLst>
        </pc:spChg>
        <pc:spChg chg="add mod">
          <ac:chgData name="Marta Caviglia" userId="e7fa5f06-a146-4656-a3fa-e5a35529c21d" providerId="ADAL" clId="{C5EDA183-682D-46C4-85A9-0F3DF4B98110}" dt="2025-01-09T09:10:42.422" v="2209" actId="1076"/>
          <ac:spMkLst>
            <pc:docMk/>
            <pc:sldMk cId="4218779705" sldId="321"/>
            <ac:spMk id="10" creationId="{79942F41-85E6-3AFC-7927-8EEE791B5A4C}"/>
          </ac:spMkLst>
        </pc:spChg>
        <pc:spChg chg="add mod">
          <ac:chgData name="Marta Caviglia" userId="e7fa5f06-a146-4656-a3fa-e5a35529c21d" providerId="ADAL" clId="{C5EDA183-682D-46C4-85A9-0F3DF4B98110}" dt="2025-01-09T09:10:44.654" v="2210" actId="1076"/>
          <ac:spMkLst>
            <pc:docMk/>
            <pc:sldMk cId="4218779705" sldId="321"/>
            <ac:spMk id="11" creationId="{F9EFD327-0ECB-67DB-24B3-B4D3CD701155}"/>
          </ac:spMkLst>
        </pc:spChg>
        <pc:spChg chg="add mod">
          <ac:chgData name="Marta Caviglia" userId="e7fa5f06-a146-4656-a3fa-e5a35529c21d" providerId="ADAL" clId="{C5EDA183-682D-46C4-85A9-0F3DF4B98110}" dt="2025-01-09T09:10:26.207" v="2202" actId="207"/>
          <ac:spMkLst>
            <pc:docMk/>
            <pc:sldMk cId="4218779705" sldId="321"/>
            <ac:spMk id="12" creationId="{7DB4BBB2-7586-D6CB-3BC9-CA8141EBECC4}"/>
          </ac:spMkLst>
        </pc:spChg>
        <pc:spChg chg="add mod">
          <ac:chgData name="Marta Caviglia" userId="e7fa5f06-a146-4656-a3fa-e5a35529c21d" providerId="ADAL" clId="{C5EDA183-682D-46C4-85A9-0F3DF4B98110}" dt="2025-01-09T09:11:01.443" v="2217" actId="1076"/>
          <ac:spMkLst>
            <pc:docMk/>
            <pc:sldMk cId="4218779705" sldId="321"/>
            <ac:spMk id="13" creationId="{8182B330-7E25-475B-989A-54645A5E3CBE}"/>
          </ac:spMkLst>
        </pc:spChg>
        <pc:spChg chg="add mod">
          <ac:chgData name="Marta Caviglia" userId="e7fa5f06-a146-4656-a3fa-e5a35529c21d" providerId="ADAL" clId="{C5EDA183-682D-46C4-85A9-0F3DF4B98110}" dt="2025-01-09T09:10:47.217" v="2211" actId="1076"/>
          <ac:spMkLst>
            <pc:docMk/>
            <pc:sldMk cId="4218779705" sldId="321"/>
            <ac:spMk id="14" creationId="{C1993CC4-09F5-655A-DF50-1E10ADD864A2}"/>
          </ac:spMkLst>
        </pc:spChg>
        <pc:spChg chg="add mod">
          <ac:chgData name="Marta Caviglia" userId="e7fa5f06-a146-4656-a3fa-e5a35529c21d" providerId="ADAL" clId="{C5EDA183-682D-46C4-85A9-0F3DF4B98110}" dt="2025-01-09T09:10:54.432" v="2214" actId="1076"/>
          <ac:spMkLst>
            <pc:docMk/>
            <pc:sldMk cId="4218779705" sldId="321"/>
            <ac:spMk id="15" creationId="{11E34A9C-1B9C-23F3-6444-3A4CA279D3EA}"/>
          </ac:spMkLst>
        </pc:spChg>
        <pc:spChg chg="add del mod">
          <ac:chgData name="Marta Caviglia" userId="e7fa5f06-a146-4656-a3fa-e5a35529c21d" providerId="ADAL" clId="{C5EDA183-682D-46C4-85A9-0F3DF4B98110}" dt="2025-01-09T09:13:04.735" v="2274" actId="478"/>
          <ac:spMkLst>
            <pc:docMk/>
            <pc:sldMk cId="4218779705" sldId="321"/>
            <ac:spMk id="17" creationId="{2DC411B0-514B-2E46-30C0-AF40D2668310}"/>
          </ac:spMkLst>
        </pc:spChg>
        <pc:picChg chg="add mod">
          <ac:chgData name="Marta Caviglia" userId="e7fa5f06-a146-4656-a3fa-e5a35529c21d" providerId="ADAL" clId="{C5EDA183-682D-46C4-85A9-0F3DF4B98110}" dt="2025-01-09T09:11:54.413" v="2222"/>
          <ac:picMkLst>
            <pc:docMk/>
            <pc:sldMk cId="4218779705" sldId="321"/>
            <ac:picMk id="16" creationId="{6D2037D7-603B-B030-A038-AC4E4DB03B6C}"/>
          </ac:picMkLst>
        </pc:picChg>
      </pc:sldChg>
      <pc:sldChg chg="add">
        <pc:chgData name="Marta Caviglia" userId="e7fa5f06-a146-4656-a3fa-e5a35529c21d" providerId="ADAL" clId="{C5EDA183-682D-46C4-85A9-0F3DF4B98110}" dt="2025-01-09T09:13:02.100" v="2273" actId="2890"/>
        <pc:sldMkLst>
          <pc:docMk/>
          <pc:sldMk cId="3089880276" sldId="322"/>
        </pc:sldMkLst>
      </pc:sldChg>
      <pc:sldChg chg="addSp delSp modSp add mod ord">
        <pc:chgData name="Marta Caviglia" userId="e7fa5f06-a146-4656-a3fa-e5a35529c21d" providerId="ADAL" clId="{C5EDA183-682D-46C4-85A9-0F3DF4B98110}" dt="2025-01-09T09:21:49.321" v="2464" actId="478"/>
        <pc:sldMkLst>
          <pc:docMk/>
          <pc:sldMk cId="980487733" sldId="323"/>
        </pc:sldMkLst>
        <pc:spChg chg="add del mod">
          <ac:chgData name="Marta Caviglia" userId="e7fa5f06-a146-4656-a3fa-e5a35529c21d" providerId="ADAL" clId="{C5EDA183-682D-46C4-85A9-0F3DF4B98110}" dt="2025-01-09T09:20:07.953" v="2441" actId="478"/>
          <ac:spMkLst>
            <pc:docMk/>
            <pc:sldMk cId="980487733" sldId="323"/>
            <ac:spMk id="2" creationId="{EEE242FF-E428-CDEE-6631-712B2B19635B}"/>
          </ac:spMkLst>
        </pc:spChg>
        <pc:spChg chg="mod">
          <ac:chgData name="Marta Caviglia" userId="e7fa5f06-a146-4656-a3fa-e5a35529c21d" providerId="ADAL" clId="{C5EDA183-682D-46C4-85A9-0F3DF4B98110}" dt="2025-01-09T09:20:11.266" v="2442" actId="20577"/>
          <ac:spMkLst>
            <pc:docMk/>
            <pc:sldMk cId="980487733" sldId="323"/>
            <ac:spMk id="3" creationId="{076B976F-B122-2571-7C45-E7B53B7690EB}"/>
          </ac:spMkLst>
        </pc:spChg>
        <pc:spChg chg="del">
          <ac:chgData name="Marta Caviglia" userId="e7fa5f06-a146-4656-a3fa-e5a35529c21d" providerId="ADAL" clId="{C5EDA183-682D-46C4-85A9-0F3DF4B98110}" dt="2025-01-09T09:15:56.222" v="2299" actId="478"/>
          <ac:spMkLst>
            <pc:docMk/>
            <pc:sldMk cId="980487733" sldId="323"/>
            <ac:spMk id="6" creationId="{CCEF3364-3499-7798-FBD1-E47AFE0C4434}"/>
          </ac:spMkLst>
        </pc:spChg>
        <pc:spChg chg="del">
          <ac:chgData name="Marta Caviglia" userId="e7fa5f06-a146-4656-a3fa-e5a35529c21d" providerId="ADAL" clId="{C5EDA183-682D-46C4-85A9-0F3DF4B98110}" dt="2025-01-09T09:15:59.008" v="2301" actId="478"/>
          <ac:spMkLst>
            <pc:docMk/>
            <pc:sldMk cId="980487733" sldId="323"/>
            <ac:spMk id="7" creationId="{816A26DF-4DC0-C907-6579-E53433C6F3CC}"/>
          </ac:spMkLst>
        </pc:spChg>
        <pc:picChg chg="add mod">
          <ac:chgData name="Marta Caviglia" userId="e7fa5f06-a146-4656-a3fa-e5a35529c21d" providerId="ADAL" clId="{C5EDA183-682D-46C4-85A9-0F3DF4B98110}" dt="2025-01-09T09:19:37.877" v="2407" actId="1076"/>
          <ac:picMkLst>
            <pc:docMk/>
            <pc:sldMk cId="980487733" sldId="323"/>
            <ac:picMk id="5" creationId="{32668340-1CA7-5010-B695-60A4F00D75B5}"/>
          </ac:picMkLst>
        </pc:picChg>
        <pc:picChg chg="add del mod">
          <ac:chgData name="Marta Caviglia" userId="e7fa5f06-a146-4656-a3fa-e5a35529c21d" providerId="ADAL" clId="{C5EDA183-682D-46C4-85A9-0F3DF4B98110}" dt="2025-01-09T09:21:49.321" v="2464" actId="478"/>
          <ac:picMkLst>
            <pc:docMk/>
            <pc:sldMk cId="980487733" sldId="323"/>
            <ac:picMk id="8" creationId="{9A0E498A-65A9-A05C-7CED-903B4CD3681B}"/>
          </ac:picMkLst>
        </pc:picChg>
        <pc:picChg chg="add mod">
          <ac:chgData name="Marta Caviglia" userId="e7fa5f06-a146-4656-a3fa-e5a35529c21d" providerId="ADAL" clId="{C5EDA183-682D-46C4-85A9-0F3DF4B98110}" dt="2025-01-09T09:19:53.015" v="2435" actId="1076"/>
          <ac:picMkLst>
            <pc:docMk/>
            <pc:sldMk cId="980487733" sldId="323"/>
            <ac:picMk id="9" creationId="{608AA5E0-3D8C-13F2-4260-263B6E0B07FB}"/>
          </ac:picMkLst>
        </pc:picChg>
        <pc:picChg chg="add mod">
          <ac:chgData name="Marta Caviglia" userId="e7fa5f06-a146-4656-a3fa-e5a35529c21d" providerId="ADAL" clId="{C5EDA183-682D-46C4-85A9-0F3DF4B98110}" dt="2025-01-09T09:19:44.405" v="2434" actId="1035"/>
          <ac:picMkLst>
            <pc:docMk/>
            <pc:sldMk cId="980487733" sldId="323"/>
            <ac:picMk id="10" creationId="{95512AD8-6AB9-7D74-00A3-A2C4EBB55E08}"/>
          </ac:picMkLst>
        </pc:picChg>
        <pc:picChg chg="add mod">
          <ac:chgData name="Marta Caviglia" userId="e7fa5f06-a146-4656-a3fa-e5a35529c21d" providerId="ADAL" clId="{C5EDA183-682D-46C4-85A9-0F3DF4B98110}" dt="2025-01-09T09:19:44.405" v="2434" actId="1035"/>
          <ac:picMkLst>
            <pc:docMk/>
            <pc:sldMk cId="980487733" sldId="323"/>
            <ac:picMk id="11" creationId="{44BB0329-42ED-8783-9D30-B45563E2A8C6}"/>
          </ac:picMkLst>
        </pc:picChg>
        <pc:picChg chg="add mod">
          <ac:chgData name="Marta Caviglia" userId="e7fa5f06-a146-4656-a3fa-e5a35529c21d" providerId="ADAL" clId="{C5EDA183-682D-46C4-85A9-0F3DF4B98110}" dt="2025-01-09T09:19:44.405" v="2434" actId="1035"/>
          <ac:picMkLst>
            <pc:docMk/>
            <pc:sldMk cId="980487733" sldId="323"/>
            <ac:picMk id="12" creationId="{E606E036-4914-8B51-90EE-064166656AA6}"/>
          </ac:picMkLst>
        </pc:picChg>
        <pc:picChg chg="add mod">
          <ac:chgData name="Marta Caviglia" userId="e7fa5f06-a146-4656-a3fa-e5a35529c21d" providerId="ADAL" clId="{C5EDA183-682D-46C4-85A9-0F3DF4B98110}" dt="2025-01-09T09:19:57.929" v="2437" actId="1076"/>
          <ac:picMkLst>
            <pc:docMk/>
            <pc:sldMk cId="980487733" sldId="323"/>
            <ac:picMk id="13" creationId="{B9FA23C9-E954-CA85-36FB-EDEBBDEF37AC}"/>
          </ac:picMkLst>
        </pc:picChg>
        <pc:picChg chg="add mod">
          <ac:chgData name="Marta Caviglia" userId="e7fa5f06-a146-4656-a3fa-e5a35529c21d" providerId="ADAL" clId="{C5EDA183-682D-46C4-85A9-0F3DF4B98110}" dt="2025-01-09T09:21:41.199" v="2463" actId="1036"/>
          <ac:picMkLst>
            <pc:docMk/>
            <pc:sldMk cId="980487733" sldId="323"/>
            <ac:picMk id="14" creationId="{99C5A1B4-8CF0-D00D-3201-CBCB98A97BA7}"/>
          </ac:picMkLst>
        </pc:picChg>
      </pc:sldChg>
      <pc:sldChg chg="addSp delSp modSp add mod">
        <pc:chgData name="Marta Caviglia" userId="e7fa5f06-a146-4656-a3fa-e5a35529c21d" providerId="ADAL" clId="{C5EDA183-682D-46C4-85A9-0F3DF4B98110}" dt="2025-01-09T09:21:26.444" v="2461" actId="1076"/>
        <pc:sldMkLst>
          <pc:docMk/>
          <pc:sldMk cId="166099334" sldId="324"/>
        </pc:sldMkLst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5" creationId="{4917611E-8E09-7A6B-4225-3B7A32224226}"/>
          </ac:picMkLst>
        </pc:picChg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6" creationId="{93881289-174B-7A11-BB00-9FDAE34BCD1A}"/>
          </ac:picMkLst>
        </pc:picChg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7" creationId="{19AAD242-4380-5EFB-B21C-EB43C9C21027}"/>
          </ac:picMkLst>
        </pc:picChg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8" creationId="{7BA66F37-8465-DA62-708C-559A8D27887F}"/>
          </ac:picMkLst>
        </pc:picChg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9" creationId="{E950AA28-FD2A-7BB6-42DA-BB705230AA3C}"/>
          </ac:picMkLst>
        </pc:picChg>
        <pc:picChg chg="add mod">
          <ac:chgData name="Marta Caviglia" userId="e7fa5f06-a146-4656-a3fa-e5a35529c21d" providerId="ADAL" clId="{C5EDA183-682D-46C4-85A9-0F3DF4B98110}" dt="2025-01-09T09:20:18.489" v="2443"/>
          <ac:picMkLst>
            <pc:docMk/>
            <pc:sldMk cId="166099334" sldId="324"/>
            <ac:picMk id="10" creationId="{33852ED7-BCE4-DFC7-B75D-384ACB9D9E15}"/>
          </ac:picMkLst>
        </pc:picChg>
        <pc:picChg chg="add del mod">
          <ac:chgData name="Marta Caviglia" userId="e7fa5f06-a146-4656-a3fa-e5a35529c21d" providerId="ADAL" clId="{C5EDA183-682D-46C4-85A9-0F3DF4B98110}" dt="2025-01-09T09:20:20.582" v="2444" actId="478"/>
          <ac:picMkLst>
            <pc:docMk/>
            <pc:sldMk cId="166099334" sldId="324"/>
            <ac:picMk id="11" creationId="{660CCC52-7D3B-BD6C-7D4D-4C6E6E75E8FE}"/>
          </ac:picMkLst>
        </pc:picChg>
        <pc:picChg chg="add mod">
          <ac:chgData name="Marta Caviglia" userId="e7fa5f06-a146-4656-a3fa-e5a35529c21d" providerId="ADAL" clId="{C5EDA183-682D-46C4-85A9-0F3DF4B98110}" dt="2025-01-09T09:20:34.256" v="2447" actId="1076"/>
          <ac:picMkLst>
            <pc:docMk/>
            <pc:sldMk cId="166099334" sldId="324"/>
            <ac:picMk id="12" creationId="{C512DB23-450D-5AF4-2E26-1F173AFD5530}"/>
          </ac:picMkLst>
        </pc:picChg>
        <pc:picChg chg="add mod">
          <ac:chgData name="Marta Caviglia" userId="e7fa5f06-a146-4656-a3fa-e5a35529c21d" providerId="ADAL" clId="{C5EDA183-682D-46C4-85A9-0F3DF4B98110}" dt="2025-01-09T09:20:34.256" v="2447" actId="1076"/>
          <ac:picMkLst>
            <pc:docMk/>
            <pc:sldMk cId="166099334" sldId="324"/>
            <ac:picMk id="13" creationId="{55E7B90D-F0FA-EA58-2BB9-5B30CE517A87}"/>
          </ac:picMkLst>
        </pc:picChg>
        <pc:picChg chg="add mod">
          <ac:chgData name="Marta Caviglia" userId="e7fa5f06-a146-4656-a3fa-e5a35529c21d" providerId="ADAL" clId="{C5EDA183-682D-46C4-85A9-0F3DF4B98110}" dt="2025-01-09T09:20:34.256" v="2447" actId="1076"/>
          <ac:picMkLst>
            <pc:docMk/>
            <pc:sldMk cId="166099334" sldId="324"/>
            <ac:picMk id="14" creationId="{2FBDE393-3F04-7127-35A0-BAC85C5428C0}"/>
          </ac:picMkLst>
        </pc:picChg>
        <pc:picChg chg="add">
          <ac:chgData name="Marta Caviglia" userId="e7fa5f06-a146-4656-a3fa-e5a35529c21d" providerId="ADAL" clId="{C5EDA183-682D-46C4-85A9-0F3DF4B98110}" dt="2025-01-09T09:20:37.857" v="2448"/>
          <ac:picMkLst>
            <pc:docMk/>
            <pc:sldMk cId="166099334" sldId="324"/>
            <ac:picMk id="15" creationId="{C3B7AFF3-90A7-E4C2-ECCE-CFBE53F885D5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16" creationId="{ADAB6AE7-4F92-6BC2-4426-5D5212ABEEBF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17" creationId="{7893602B-3EC0-CF16-3238-86843598DC91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18" creationId="{184253A4-4D9F-18AC-0C73-87573CC96CF3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19" creationId="{CBE85211-4577-A118-ABF5-E6BFC5FE4704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20" creationId="{D121A44C-7BC3-DD6A-D9BF-7BA9EE125CE2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21" creationId="{340807C0-E819-BF52-3631-E0E8C3308780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22" creationId="{6739A44C-5E0A-0CF5-BD1D-B47CA6FB2C50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23" creationId="{19CC547E-B67A-5CD1-16E2-E963E6ED3D51}"/>
          </ac:picMkLst>
        </pc:picChg>
        <pc:picChg chg="add mod">
          <ac:chgData name="Marta Caviglia" userId="e7fa5f06-a146-4656-a3fa-e5a35529c21d" providerId="ADAL" clId="{C5EDA183-682D-46C4-85A9-0F3DF4B98110}" dt="2025-01-09T09:20:50.455" v="2449"/>
          <ac:picMkLst>
            <pc:docMk/>
            <pc:sldMk cId="166099334" sldId="324"/>
            <ac:picMk id="24" creationId="{74BDB41D-F271-AD8A-4AAD-3C0B4806EC50}"/>
          </ac:picMkLst>
        </pc:picChg>
        <pc:picChg chg="add">
          <ac:chgData name="Marta Caviglia" userId="e7fa5f06-a146-4656-a3fa-e5a35529c21d" providerId="ADAL" clId="{C5EDA183-682D-46C4-85A9-0F3DF4B98110}" dt="2025-01-09T09:20:52.623" v="2450"/>
          <ac:picMkLst>
            <pc:docMk/>
            <pc:sldMk cId="166099334" sldId="324"/>
            <ac:picMk id="25" creationId="{8C0A325D-9432-BA57-83C9-ADFD1DAEA6E6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26" creationId="{A584DE08-B5DB-E1DB-ADE1-2F983ACC1326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27" creationId="{78C8BDF3-966A-D7EB-B1B8-6652644BB991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28" creationId="{0CFC98A2-43C3-B4DB-8679-1912733FB272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29" creationId="{0B1DC64D-4AE8-CABB-E9C9-2114DC52D348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30" creationId="{74ED6B22-DDB6-D6CE-30BF-5504897AA24D}"/>
          </ac:picMkLst>
        </pc:picChg>
        <pc:picChg chg="add del mod">
          <ac:chgData name="Marta Caviglia" userId="e7fa5f06-a146-4656-a3fa-e5a35529c21d" providerId="ADAL" clId="{C5EDA183-682D-46C4-85A9-0F3DF4B98110}" dt="2025-01-09T09:21:13.500" v="2455" actId="478"/>
          <ac:picMkLst>
            <pc:docMk/>
            <pc:sldMk cId="166099334" sldId="324"/>
            <ac:picMk id="31" creationId="{396EB828-FFC4-3ECD-2B5F-CBB25CF53F65}"/>
          </ac:picMkLst>
        </pc:picChg>
        <pc:picChg chg="add del mod">
          <ac:chgData name="Marta Caviglia" userId="e7fa5f06-a146-4656-a3fa-e5a35529c21d" providerId="ADAL" clId="{C5EDA183-682D-46C4-85A9-0F3DF4B98110}" dt="2025-01-09T09:21:15.106" v="2456" actId="478"/>
          <ac:picMkLst>
            <pc:docMk/>
            <pc:sldMk cId="166099334" sldId="324"/>
            <ac:picMk id="32" creationId="{95E9C307-1473-D090-4B27-F637EFE6B515}"/>
          </ac:picMkLst>
        </pc:picChg>
        <pc:picChg chg="add del mod">
          <ac:chgData name="Marta Caviglia" userId="e7fa5f06-a146-4656-a3fa-e5a35529c21d" providerId="ADAL" clId="{C5EDA183-682D-46C4-85A9-0F3DF4B98110}" dt="2025-01-09T09:21:15.685" v="2457" actId="478"/>
          <ac:picMkLst>
            <pc:docMk/>
            <pc:sldMk cId="166099334" sldId="324"/>
            <ac:picMk id="33" creationId="{FACB89F8-9EAA-2CF2-6087-938DAC0E3B23}"/>
          </ac:picMkLst>
        </pc:picChg>
        <pc:picChg chg="add mod">
          <ac:chgData name="Marta Caviglia" userId="e7fa5f06-a146-4656-a3fa-e5a35529c21d" providerId="ADAL" clId="{C5EDA183-682D-46C4-85A9-0F3DF4B98110}" dt="2025-01-09T09:21:26.444" v="2461" actId="1076"/>
          <ac:picMkLst>
            <pc:docMk/>
            <pc:sldMk cId="166099334" sldId="324"/>
            <ac:picMk id="34" creationId="{7C9DB0FE-F692-55E2-8181-969C321EF5F3}"/>
          </ac:picMkLst>
        </pc:picChg>
      </pc:sldChg>
      <pc:sldChg chg="modSp add mod">
        <pc:chgData name="Marta Caviglia" userId="e7fa5f06-a146-4656-a3fa-e5a35529c21d" providerId="ADAL" clId="{C5EDA183-682D-46C4-85A9-0F3DF4B98110}" dt="2025-01-09T09:41:29.516" v="2514" actId="115"/>
        <pc:sldMkLst>
          <pc:docMk/>
          <pc:sldMk cId="1588563474" sldId="328"/>
        </pc:sldMkLst>
        <pc:spChg chg="mod">
          <ac:chgData name="Marta Caviglia" userId="e7fa5f06-a146-4656-a3fa-e5a35529c21d" providerId="ADAL" clId="{C5EDA183-682D-46C4-85A9-0F3DF4B98110}" dt="2025-01-09T09:41:29.516" v="2514" actId="115"/>
          <ac:spMkLst>
            <pc:docMk/>
            <pc:sldMk cId="1588563474" sldId="328"/>
            <ac:spMk id="2" creationId="{24FB208D-2666-4FFB-ACB2-FAFAAC668D12}"/>
          </ac:spMkLst>
        </pc:spChg>
        <pc:spChg chg="mod">
          <ac:chgData name="Marta Caviglia" userId="e7fa5f06-a146-4656-a3fa-e5a35529c21d" providerId="ADAL" clId="{C5EDA183-682D-46C4-85A9-0F3DF4B98110}" dt="2025-01-09T09:23:13.873" v="2466" actId="20577"/>
          <ac:spMkLst>
            <pc:docMk/>
            <pc:sldMk cId="1588563474" sldId="328"/>
            <ac:spMk id="7" creationId="{40FC0F89-F9AF-61D2-7139-11E2A022A645}"/>
          </ac:spMkLst>
        </pc:spChg>
      </pc:sldChg>
      <pc:sldChg chg="addSp delSp modSp add mod">
        <pc:chgData name="Marta Caviglia" userId="e7fa5f06-a146-4656-a3fa-e5a35529c21d" providerId="ADAL" clId="{C5EDA183-682D-46C4-85A9-0F3DF4B98110}" dt="2025-01-09T09:48:44.387" v="2746" actId="1076"/>
        <pc:sldMkLst>
          <pc:docMk/>
          <pc:sldMk cId="700788394" sldId="329"/>
        </pc:sldMkLst>
        <pc:spChg chg="del">
          <ac:chgData name="Marta Caviglia" userId="e7fa5f06-a146-4656-a3fa-e5a35529c21d" providerId="ADAL" clId="{C5EDA183-682D-46C4-85A9-0F3DF4B98110}" dt="2025-01-09T09:42:28.831" v="2527" actId="478"/>
          <ac:spMkLst>
            <pc:docMk/>
            <pc:sldMk cId="700788394" sldId="329"/>
            <ac:spMk id="2" creationId="{8B07C703-7125-1B59-5F93-75E0BD7F2E39}"/>
          </ac:spMkLst>
        </pc:spChg>
        <pc:spChg chg="mod">
          <ac:chgData name="Marta Caviglia" userId="e7fa5f06-a146-4656-a3fa-e5a35529c21d" providerId="ADAL" clId="{C5EDA183-682D-46C4-85A9-0F3DF4B98110}" dt="2025-01-09T09:42:27.406" v="2526" actId="6549"/>
          <ac:spMkLst>
            <pc:docMk/>
            <pc:sldMk cId="700788394" sldId="329"/>
            <ac:spMk id="3" creationId="{2A31B401-BFFE-F66D-BDD7-35AE8C82B180}"/>
          </ac:spMkLst>
        </pc:spChg>
        <pc:spChg chg="add del mod">
          <ac:chgData name="Marta Caviglia" userId="e7fa5f06-a146-4656-a3fa-e5a35529c21d" providerId="ADAL" clId="{C5EDA183-682D-46C4-85A9-0F3DF4B98110}" dt="2025-01-09T09:44:13.170" v="2577" actId="478"/>
          <ac:spMkLst>
            <pc:docMk/>
            <pc:sldMk cId="700788394" sldId="329"/>
            <ac:spMk id="12" creationId="{17550C93-EAD4-EBA6-FD2C-5EFA11EEF8BF}"/>
          </ac:spMkLst>
        </pc:spChg>
        <pc:spChg chg="add mod">
          <ac:chgData name="Marta Caviglia" userId="e7fa5f06-a146-4656-a3fa-e5a35529c21d" providerId="ADAL" clId="{C5EDA183-682D-46C4-85A9-0F3DF4B98110}" dt="2025-01-09T09:44:02.195" v="2571" actId="1076"/>
          <ac:spMkLst>
            <pc:docMk/>
            <pc:sldMk cId="700788394" sldId="329"/>
            <ac:spMk id="13" creationId="{BC65AA68-2C1A-9A48-8DD9-71126A4F740D}"/>
          </ac:spMkLst>
        </pc:spChg>
        <pc:spChg chg="add mod">
          <ac:chgData name="Marta Caviglia" userId="e7fa5f06-a146-4656-a3fa-e5a35529c21d" providerId="ADAL" clId="{C5EDA183-682D-46C4-85A9-0F3DF4B98110}" dt="2025-01-09T09:44:17.066" v="2579" actId="1035"/>
          <ac:spMkLst>
            <pc:docMk/>
            <pc:sldMk cId="700788394" sldId="329"/>
            <ac:spMk id="15" creationId="{A851AA5B-5A20-87F1-BB41-181CBEFD5D3A}"/>
          </ac:spMkLst>
        </pc:spChg>
        <pc:spChg chg="add mod">
          <ac:chgData name="Marta Caviglia" userId="e7fa5f06-a146-4656-a3fa-e5a35529c21d" providerId="ADAL" clId="{C5EDA183-682D-46C4-85A9-0F3DF4B98110}" dt="2025-01-09T09:44:23.867" v="2581" actId="1076"/>
          <ac:spMkLst>
            <pc:docMk/>
            <pc:sldMk cId="700788394" sldId="329"/>
            <ac:spMk id="16" creationId="{B9D7DAB6-0E56-AF64-F5D9-9DC898D9BF7C}"/>
          </ac:spMkLst>
        </pc:spChg>
        <pc:spChg chg="add mod">
          <ac:chgData name="Marta Caviglia" userId="e7fa5f06-a146-4656-a3fa-e5a35529c21d" providerId="ADAL" clId="{C5EDA183-682D-46C4-85A9-0F3DF4B98110}" dt="2025-01-09T09:44:37.516" v="2593" actId="1076"/>
          <ac:spMkLst>
            <pc:docMk/>
            <pc:sldMk cId="700788394" sldId="329"/>
            <ac:spMk id="17" creationId="{E058322F-FC50-083D-7946-274D9C533FC1}"/>
          </ac:spMkLst>
        </pc:spChg>
        <pc:spChg chg="add mod">
          <ac:chgData name="Marta Caviglia" userId="e7fa5f06-a146-4656-a3fa-e5a35529c21d" providerId="ADAL" clId="{C5EDA183-682D-46C4-85A9-0F3DF4B98110}" dt="2025-01-09T09:48:13.867" v="2744" actId="1076"/>
          <ac:spMkLst>
            <pc:docMk/>
            <pc:sldMk cId="700788394" sldId="329"/>
            <ac:spMk id="18" creationId="{760B2DBF-FBBE-4D11-DB4D-31A70B1DD5AD}"/>
          </ac:spMkLst>
        </pc:spChg>
        <pc:picChg chg="del">
          <ac:chgData name="Marta Caviglia" userId="e7fa5f06-a146-4656-a3fa-e5a35529c21d" providerId="ADAL" clId="{C5EDA183-682D-46C4-85A9-0F3DF4B98110}" dt="2025-01-09T09:42:19.358" v="2519" actId="478"/>
          <ac:picMkLst>
            <pc:docMk/>
            <pc:sldMk cId="700788394" sldId="329"/>
            <ac:picMk id="5" creationId="{43EB051C-154B-4712-9A67-1E59D086FB41}"/>
          </ac:picMkLst>
        </pc:picChg>
        <pc:picChg chg="del">
          <ac:chgData name="Marta Caviglia" userId="e7fa5f06-a146-4656-a3fa-e5a35529c21d" providerId="ADAL" clId="{C5EDA183-682D-46C4-85A9-0F3DF4B98110}" dt="2025-01-09T09:42:23.495" v="2524" actId="478"/>
          <ac:picMkLst>
            <pc:docMk/>
            <pc:sldMk cId="700788394" sldId="329"/>
            <ac:picMk id="6" creationId="{2AF384AA-D6E9-B7DC-F430-4C16371E4B49}"/>
          </ac:picMkLst>
        </pc:picChg>
        <pc:picChg chg="del">
          <ac:chgData name="Marta Caviglia" userId="e7fa5f06-a146-4656-a3fa-e5a35529c21d" providerId="ADAL" clId="{C5EDA183-682D-46C4-85A9-0F3DF4B98110}" dt="2025-01-09T09:42:23.117" v="2523" actId="478"/>
          <ac:picMkLst>
            <pc:docMk/>
            <pc:sldMk cId="700788394" sldId="329"/>
            <ac:picMk id="7" creationId="{EFCD8A75-6BC5-ECEB-99A1-EB557856ABC3}"/>
          </ac:picMkLst>
        </pc:picChg>
        <pc:picChg chg="del">
          <ac:chgData name="Marta Caviglia" userId="e7fa5f06-a146-4656-a3fa-e5a35529c21d" providerId="ADAL" clId="{C5EDA183-682D-46C4-85A9-0F3DF4B98110}" dt="2025-01-09T09:42:22.716" v="2522" actId="478"/>
          <ac:picMkLst>
            <pc:docMk/>
            <pc:sldMk cId="700788394" sldId="329"/>
            <ac:picMk id="8" creationId="{0809FBEB-C897-896E-E1BF-F730D88E7AEA}"/>
          </ac:picMkLst>
        </pc:picChg>
        <pc:picChg chg="del">
          <ac:chgData name="Marta Caviglia" userId="e7fa5f06-a146-4656-a3fa-e5a35529c21d" providerId="ADAL" clId="{C5EDA183-682D-46C4-85A9-0F3DF4B98110}" dt="2025-01-09T09:42:22.214" v="2521" actId="478"/>
          <ac:picMkLst>
            <pc:docMk/>
            <pc:sldMk cId="700788394" sldId="329"/>
            <ac:picMk id="9" creationId="{E8593C7F-B1F3-DEC6-619A-C08616EE42B2}"/>
          </ac:picMkLst>
        </pc:picChg>
        <pc:picChg chg="del">
          <ac:chgData name="Marta Caviglia" userId="e7fa5f06-a146-4656-a3fa-e5a35529c21d" providerId="ADAL" clId="{C5EDA183-682D-46C4-85A9-0F3DF4B98110}" dt="2025-01-09T09:42:21.651" v="2520" actId="478"/>
          <ac:picMkLst>
            <pc:docMk/>
            <pc:sldMk cId="700788394" sldId="329"/>
            <ac:picMk id="10" creationId="{C46F7365-44C1-C626-B3B0-83290B2D8C59}"/>
          </ac:picMkLst>
        </pc:picChg>
        <pc:picChg chg="add mod">
          <ac:chgData name="Marta Caviglia" userId="e7fa5f06-a146-4656-a3fa-e5a35529c21d" providerId="ADAL" clId="{C5EDA183-682D-46C4-85A9-0F3DF4B98110}" dt="2025-01-09T09:42:45.086" v="2530" actId="1076"/>
          <ac:picMkLst>
            <pc:docMk/>
            <pc:sldMk cId="700788394" sldId="329"/>
            <ac:picMk id="11" creationId="{E604256A-196E-EF97-B771-735902559F95}"/>
          </ac:picMkLst>
        </pc:picChg>
        <pc:picChg chg="add del mod">
          <ac:chgData name="Marta Caviglia" userId="e7fa5f06-a146-4656-a3fa-e5a35529c21d" providerId="ADAL" clId="{C5EDA183-682D-46C4-85A9-0F3DF4B98110}" dt="2025-01-09T09:47:31.203" v="2736" actId="478"/>
          <ac:picMkLst>
            <pc:docMk/>
            <pc:sldMk cId="700788394" sldId="329"/>
            <ac:picMk id="20" creationId="{FBD3DC30-DCA3-7810-E993-E1A195E46B95}"/>
          </ac:picMkLst>
        </pc:picChg>
        <pc:picChg chg="add mod">
          <ac:chgData name="Marta Caviglia" userId="e7fa5f06-a146-4656-a3fa-e5a35529c21d" providerId="ADAL" clId="{C5EDA183-682D-46C4-85A9-0F3DF4B98110}" dt="2025-01-09T09:48:11.731" v="2743" actId="1076"/>
          <ac:picMkLst>
            <pc:docMk/>
            <pc:sldMk cId="700788394" sldId="329"/>
            <ac:picMk id="22" creationId="{F7FDBFAE-C924-2374-DFA5-9ADFE96E5E29}"/>
          </ac:picMkLst>
        </pc:picChg>
        <pc:picChg chg="add mod">
          <ac:chgData name="Marta Caviglia" userId="e7fa5f06-a146-4656-a3fa-e5a35529c21d" providerId="ADAL" clId="{C5EDA183-682D-46C4-85A9-0F3DF4B98110}" dt="2025-01-09T09:48:44.387" v="2746" actId="1076"/>
          <ac:picMkLst>
            <pc:docMk/>
            <pc:sldMk cId="700788394" sldId="329"/>
            <ac:picMk id="24" creationId="{346E393C-C9CC-71B6-7719-1908B25B6AE1}"/>
          </ac:picMkLst>
        </pc:picChg>
        <pc:picChg chg="del">
          <ac:chgData name="Marta Caviglia" userId="e7fa5f06-a146-4656-a3fa-e5a35529c21d" providerId="ADAL" clId="{C5EDA183-682D-46C4-85A9-0F3DF4B98110}" dt="2025-01-09T09:42:24.033" v="2525" actId="478"/>
          <ac:picMkLst>
            <pc:docMk/>
            <pc:sldMk cId="700788394" sldId="329"/>
            <ac:picMk id="34" creationId="{831C02A8-96CC-A5A7-B254-6C5BA482A79D}"/>
          </ac:picMkLst>
        </pc:picChg>
      </pc:sldChg>
    </pc:docChg>
  </pc:docChgLst>
  <pc:docChgLst>
    <pc:chgData name="Stephen Walker" userId="fda1f2e699285ab7" providerId="LiveId" clId="{3488501B-C9CB-4E64-AD02-69F05ADEA1B2}"/>
    <pc:docChg chg="undo custSel addSld delSld modSld sldOrd modMainMaster">
      <pc:chgData name="Stephen Walker" userId="fda1f2e699285ab7" providerId="LiveId" clId="{3488501B-C9CB-4E64-AD02-69F05ADEA1B2}" dt="2021-10-06T08:31:09.319" v="984" actId="207"/>
      <pc:docMkLst>
        <pc:docMk/>
      </pc:docMkLst>
      <pc:sldChg chg="addSp delSp modSp mod chgLayout">
        <pc:chgData name="Stephen Walker" userId="fda1f2e699285ab7" providerId="LiveId" clId="{3488501B-C9CB-4E64-AD02-69F05ADEA1B2}" dt="2021-10-06T08:04:01.333" v="965" actId="20577"/>
        <pc:sldMkLst>
          <pc:docMk/>
          <pc:sldMk cId="2793023313" sldId="256"/>
        </pc:sldMkLst>
      </pc:sldChg>
      <pc:sldChg chg="addSp delSp modSp new mod chgLayout">
        <pc:chgData name="Stephen Walker" userId="fda1f2e699285ab7" providerId="LiveId" clId="{3488501B-C9CB-4E64-AD02-69F05ADEA1B2}" dt="2021-10-06T08:04:06.201" v="966"/>
        <pc:sldMkLst>
          <pc:docMk/>
          <pc:sldMk cId="3837206331" sldId="257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4126383937" sldId="257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1406363587" sldId="258"/>
        </pc:sldMkLst>
      </pc:sldChg>
      <pc:sldChg chg="addSp delSp modSp new mod chgLayout">
        <pc:chgData name="Stephen Walker" userId="fda1f2e699285ab7" providerId="LiveId" clId="{3488501B-C9CB-4E64-AD02-69F05ADEA1B2}" dt="2021-10-06T08:04:08.980" v="967"/>
        <pc:sldMkLst>
          <pc:docMk/>
          <pc:sldMk cId="2372017949" sldId="258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3179806822" sldId="259"/>
        </pc:sldMkLst>
      </pc:sldChg>
      <pc:sldChg chg="addSp delSp modSp new mod chgLayout">
        <pc:chgData name="Stephen Walker" userId="fda1f2e699285ab7" providerId="LiveId" clId="{3488501B-C9CB-4E64-AD02-69F05ADEA1B2}" dt="2021-10-06T08:04:17.634" v="978" actId="20577"/>
        <pc:sldMkLst>
          <pc:docMk/>
          <pc:sldMk cId="3493403938" sldId="259"/>
        </pc:sldMkLst>
      </pc:sldChg>
      <pc:sldChg chg="addSp delSp modSp new mod chgLayout">
        <pc:chgData name="Stephen Walker" userId="fda1f2e699285ab7" providerId="LiveId" clId="{3488501B-C9CB-4E64-AD02-69F05ADEA1B2}" dt="2021-10-06T08:04:22.692" v="979"/>
        <pc:sldMkLst>
          <pc:docMk/>
          <pc:sldMk cId="1061649099" sldId="260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1677153869" sldId="260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1553804736" sldId="261"/>
        </pc:sldMkLst>
      </pc:sldChg>
      <pc:sldChg chg="addSp delSp modSp new mod chgLayout">
        <pc:chgData name="Stephen Walker" userId="fda1f2e699285ab7" providerId="LiveId" clId="{3488501B-C9CB-4E64-AD02-69F05ADEA1B2}" dt="2021-10-06T08:04:25.797" v="980"/>
        <pc:sldMkLst>
          <pc:docMk/>
          <pc:sldMk cId="2867589161" sldId="261"/>
        </pc:sldMkLst>
      </pc:sldChg>
      <pc:sldChg chg="addSp delSp modSp new mod chgLayout">
        <pc:chgData name="Stephen Walker" userId="fda1f2e699285ab7" providerId="LiveId" clId="{3488501B-C9CB-4E64-AD02-69F05ADEA1B2}" dt="2021-10-06T08:04:29.432" v="981"/>
        <pc:sldMkLst>
          <pc:docMk/>
          <pc:sldMk cId="772329127" sldId="262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3221725220" sldId="262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2804603254" sldId="263"/>
        </pc:sldMkLst>
      </pc:sldChg>
      <pc:sldChg chg="addSp delSp modSp new mod chgLayout">
        <pc:chgData name="Stephen Walker" userId="fda1f2e699285ab7" providerId="LiveId" clId="{3488501B-C9CB-4E64-AD02-69F05ADEA1B2}" dt="2021-10-06T08:04:32.875" v="982"/>
        <pc:sldMkLst>
          <pc:docMk/>
          <pc:sldMk cId="3460177769" sldId="263"/>
        </pc:sldMkLst>
      </pc:sldChg>
      <pc:sldChg chg="addSp delSp modSp new mod chgLayout">
        <pc:chgData name="Stephen Walker" userId="fda1f2e699285ab7" providerId="LiveId" clId="{3488501B-C9CB-4E64-AD02-69F05ADEA1B2}" dt="2021-10-06T08:04:36.362" v="983"/>
        <pc:sldMkLst>
          <pc:docMk/>
          <pc:sldMk cId="4151322957" sldId="264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4231254760" sldId="264"/>
        </pc:sldMkLst>
      </pc:sldChg>
      <pc:sldChg chg="addSp delSp modSp new mod chgLayout">
        <pc:chgData name="Stephen Walker" userId="fda1f2e699285ab7" providerId="LiveId" clId="{3488501B-C9CB-4E64-AD02-69F05ADEA1B2}" dt="2021-10-06T08:02:42.937" v="929" actId="6264"/>
        <pc:sldMkLst>
          <pc:docMk/>
          <pc:sldMk cId="757174134" sldId="265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1212764827" sldId="265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475049953" sldId="266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2718795916" sldId="266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2924198959" sldId="267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3267186468" sldId="267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879628705" sldId="268"/>
        </pc:sldMkLst>
      </pc:sldChg>
      <pc:sldChg chg="new mod chgLayout">
        <pc:chgData name="Stephen Walker" userId="fda1f2e699285ab7" providerId="LiveId" clId="{3488501B-C9CB-4E64-AD02-69F05ADEA1B2}" dt="2021-10-04T09:47:06.393" v="805" actId="6264"/>
        <pc:sldMkLst>
          <pc:docMk/>
          <pc:sldMk cId="3691396400" sldId="268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578783660" sldId="269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1120424806" sldId="269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341591824" sldId="270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3058285000" sldId="270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71798736" sldId="271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3363657206" sldId="271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2523709095" sldId="272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3325427222" sldId="272"/>
        </pc:sldMkLst>
      </pc:sldChg>
      <pc:sldChg chg="addSp delSp modSp new mod chgLayout">
        <pc:chgData name="Stephen Walker" userId="fda1f2e699285ab7" providerId="LiveId" clId="{3488501B-C9CB-4E64-AD02-69F05ADEA1B2}" dt="2021-10-04T09:47:06.393" v="805" actId="6264"/>
        <pc:sldMkLst>
          <pc:docMk/>
          <pc:sldMk cId="812091188" sldId="273"/>
        </pc:sldMkLst>
      </pc:sldChg>
      <pc:sldChg chg="del">
        <pc:chgData name="Stephen Walker" userId="fda1f2e699285ab7" providerId="LiveId" clId="{3488501B-C9CB-4E64-AD02-69F05ADEA1B2}" dt="2021-10-04T09:14:32.704" v="43" actId="47"/>
        <pc:sldMkLst>
          <pc:docMk/>
          <pc:sldMk cId="1252381639" sldId="273"/>
        </pc:sldMkLst>
      </pc:sldChg>
      <pc:sldChg chg="addSp delSp modSp new mod ord chgLayout">
        <pc:chgData name="Stephen Walker" userId="fda1f2e699285ab7" providerId="LiveId" clId="{3488501B-C9CB-4E64-AD02-69F05ADEA1B2}" dt="2021-10-04T09:47:06.393" v="805" actId="6264"/>
        <pc:sldMkLst>
          <pc:docMk/>
          <pc:sldMk cId="2942772161" sldId="274"/>
        </pc:sldMkLst>
      </pc:sldChg>
      <pc:sldMasterChg chg="modSp mod addSldLayout delSldLayout modSldLayout sldLayoutOrd">
        <pc:chgData name="Stephen Walker" userId="fda1f2e699285ab7" providerId="LiveId" clId="{3488501B-C9CB-4E64-AD02-69F05ADEA1B2}" dt="2021-10-06T08:31:09.319" v="984" actId="207"/>
        <pc:sldMasterMkLst>
          <pc:docMk/>
          <pc:sldMasterMk cId="1825700302" sldId="2147483648"/>
        </pc:sldMasterMkLst>
        <pc:sldLayoutChg chg="modSp mod">
          <pc:chgData name="Stephen Walker" userId="fda1f2e699285ab7" providerId="LiveId" clId="{3488501B-C9CB-4E64-AD02-69F05ADEA1B2}" dt="2021-10-06T08:31:09.319" v="984" actId="207"/>
          <pc:sldLayoutMkLst>
            <pc:docMk/>
            <pc:sldMasterMk cId="1825700302" sldId="2147483648"/>
            <pc:sldLayoutMk cId="3600420357" sldId="2147483649"/>
          </pc:sldLayoutMkLst>
        </pc:sldLayoutChg>
        <pc:sldLayoutChg chg="addSp delSp modSp mod">
          <pc:chgData name="Stephen Walker" userId="fda1f2e699285ab7" providerId="LiveId" clId="{3488501B-C9CB-4E64-AD02-69F05ADEA1B2}" dt="2021-10-06T07:59:36.268" v="885"/>
          <pc:sldLayoutMkLst>
            <pc:docMk/>
            <pc:sldMasterMk cId="1825700302" sldId="2147483648"/>
            <pc:sldLayoutMk cId="9856407" sldId="2147483650"/>
          </pc:sldLayoutMkLst>
        </pc:sldLayoutChg>
        <pc:sldLayoutChg chg="addSp delSp modSp mod">
          <pc:chgData name="Stephen Walker" userId="fda1f2e699285ab7" providerId="LiveId" clId="{3488501B-C9CB-4E64-AD02-69F05ADEA1B2}" dt="2021-10-06T07:58:55.023" v="877"/>
          <pc:sldLayoutMkLst>
            <pc:docMk/>
            <pc:sldMasterMk cId="1825700302" sldId="2147483648"/>
            <pc:sldLayoutMk cId="1198179874" sldId="2147483651"/>
          </pc:sldLayoutMkLst>
        </pc:sldLayoutChg>
        <pc:sldLayoutChg chg="addSp delSp modSp mod">
          <pc:chgData name="Stephen Walker" userId="fda1f2e699285ab7" providerId="LiveId" clId="{3488501B-C9CB-4E64-AD02-69F05ADEA1B2}" dt="2021-10-06T07:59:52.478" v="889"/>
          <pc:sldLayoutMkLst>
            <pc:docMk/>
            <pc:sldMasterMk cId="1825700302" sldId="2147483648"/>
            <pc:sldLayoutMk cId="3526068211" sldId="2147483652"/>
          </pc:sldLayoutMkLst>
        </pc:sldLayoutChg>
        <pc:sldLayoutChg chg="addSp delSp modSp mod">
          <pc:chgData name="Stephen Walker" userId="fda1f2e699285ab7" providerId="LiveId" clId="{3488501B-C9CB-4E64-AD02-69F05ADEA1B2}" dt="2021-10-06T08:03:25.971" v="956"/>
          <pc:sldLayoutMkLst>
            <pc:docMk/>
            <pc:sldMasterMk cId="1825700302" sldId="2147483648"/>
            <pc:sldLayoutMk cId="600096090" sldId="2147483653"/>
          </pc:sldLayoutMkLst>
        </pc:sldLayoutChg>
        <pc:sldLayoutChg chg="del">
          <pc:chgData name="Stephen Walker" userId="fda1f2e699285ab7" providerId="LiveId" clId="{3488501B-C9CB-4E64-AD02-69F05ADEA1B2}" dt="2021-10-04T09:15:27.783" v="49" actId="2696"/>
          <pc:sldLayoutMkLst>
            <pc:docMk/>
            <pc:sldMasterMk cId="1825700302" sldId="2147483648"/>
            <pc:sldLayoutMk cId="202002430" sldId="2147483654"/>
          </pc:sldLayoutMkLst>
        </pc:sldLayoutChg>
        <pc:sldLayoutChg chg="del">
          <pc:chgData name="Stephen Walker" userId="fda1f2e699285ab7" providerId="LiveId" clId="{3488501B-C9CB-4E64-AD02-69F05ADEA1B2}" dt="2021-10-04T09:14:54.596" v="45" actId="2696"/>
          <pc:sldLayoutMkLst>
            <pc:docMk/>
            <pc:sldMasterMk cId="1825700302" sldId="2147483648"/>
            <pc:sldLayoutMk cId="4058802224" sldId="2147483655"/>
          </pc:sldLayoutMkLst>
        </pc:sldLayoutChg>
        <pc:sldLayoutChg chg="del">
          <pc:chgData name="Stephen Walker" userId="fda1f2e699285ab7" providerId="LiveId" clId="{3488501B-C9CB-4E64-AD02-69F05ADEA1B2}" dt="2021-10-04T09:22:17.085" v="240" actId="2696"/>
          <pc:sldLayoutMkLst>
            <pc:docMk/>
            <pc:sldMasterMk cId="1825700302" sldId="2147483648"/>
            <pc:sldLayoutMk cId="803475818" sldId="2147483656"/>
          </pc:sldLayoutMkLst>
        </pc:sldLayoutChg>
        <pc:sldLayoutChg chg="del">
          <pc:chgData name="Stephen Walker" userId="fda1f2e699285ab7" providerId="LiveId" clId="{3488501B-C9CB-4E64-AD02-69F05ADEA1B2}" dt="2021-10-04T09:22:18.310" v="241" actId="2696"/>
          <pc:sldLayoutMkLst>
            <pc:docMk/>
            <pc:sldMasterMk cId="1825700302" sldId="2147483648"/>
            <pc:sldLayoutMk cId="2041061034" sldId="2147483657"/>
          </pc:sldLayoutMkLst>
        </pc:sldLayoutChg>
        <pc:sldLayoutChg chg="del">
          <pc:chgData name="Stephen Walker" userId="fda1f2e699285ab7" providerId="LiveId" clId="{3488501B-C9CB-4E64-AD02-69F05ADEA1B2}" dt="2021-10-04T09:22:18.827" v="242" actId="2696"/>
          <pc:sldLayoutMkLst>
            <pc:docMk/>
            <pc:sldMasterMk cId="1825700302" sldId="2147483648"/>
            <pc:sldLayoutMk cId="2372276371" sldId="2147483658"/>
          </pc:sldLayoutMkLst>
        </pc:sldLayoutChg>
        <pc:sldLayoutChg chg="del">
          <pc:chgData name="Stephen Walker" userId="fda1f2e699285ab7" providerId="LiveId" clId="{3488501B-C9CB-4E64-AD02-69F05ADEA1B2}" dt="2021-10-04T09:22:19.513" v="243" actId="2696"/>
          <pc:sldLayoutMkLst>
            <pc:docMk/>
            <pc:sldMasterMk cId="1825700302" sldId="2147483648"/>
            <pc:sldLayoutMk cId="4076042280" sldId="2147483659"/>
          </pc:sldLayoutMkLst>
        </pc:sldLayoutChg>
        <pc:sldLayoutChg chg="addSp delSp modSp mod">
          <pc:chgData name="Stephen Walker" userId="fda1f2e699285ab7" providerId="LiveId" clId="{3488501B-C9CB-4E64-AD02-69F05ADEA1B2}" dt="2021-10-06T08:00:07.910" v="893"/>
          <pc:sldLayoutMkLst>
            <pc:docMk/>
            <pc:sldMasterMk cId="1825700302" sldId="2147483648"/>
            <pc:sldLayoutMk cId="271383727" sldId="2147483660"/>
          </pc:sldLayoutMkLst>
        </pc:sldLayoutChg>
        <pc:sldLayoutChg chg="del">
          <pc:chgData name="Stephen Walker" userId="fda1f2e699285ab7" providerId="LiveId" clId="{3488501B-C9CB-4E64-AD02-69F05ADEA1B2}" dt="2021-10-04T09:35:03.077" v="555" actId="2696"/>
          <pc:sldLayoutMkLst>
            <pc:docMk/>
            <pc:sldMasterMk cId="1825700302" sldId="2147483648"/>
            <pc:sldLayoutMk cId="4122577942" sldId="2147483661"/>
          </pc:sldLayoutMkLst>
        </pc:sldLayoutChg>
        <pc:sldLayoutChg chg="addSp delSp modSp mod">
          <pc:chgData name="Stephen Walker" userId="fda1f2e699285ab7" providerId="LiveId" clId="{3488501B-C9CB-4E64-AD02-69F05ADEA1B2}" dt="2021-10-06T07:59:45.411" v="887"/>
          <pc:sldLayoutMkLst>
            <pc:docMk/>
            <pc:sldMasterMk cId="1825700302" sldId="2147483648"/>
            <pc:sldLayoutMk cId="3025344385" sldId="2147483662"/>
          </pc:sldLayoutMkLst>
        </pc:sldLayoutChg>
        <pc:sldLayoutChg chg="del">
          <pc:chgData name="Stephen Walker" userId="fda1f2e699285ab7" providerId="LiveId" clId="{3488501B-C9CB-4E64-AD02-69F05ADEA1B2}" dt="2021-10-04T09:39:14.555" v="602" actId="2696"/>
          <pc:sldLayoutMkLst>
            <pc:docMk/>
            <pc:sldMasterMk cId="1825700302" sldId="2147483648"/>
            <pc:sldLayoutMk cId="711001484" sldId="2147483663"/>
          </pc:sldLayoutMkLst>
        </pc:sldLayoutChg>
        <pc:sldLayoutChg chg="delSp modSp mod">
          <pc:chgData name="Stephen Walker" userId="fda1f2e699285ab7" providerId="LiveId" clId="{3488501B-C9CB-4E64-AD02-69F05ADEA1B2}" dt="2021-10-06T07:58:25.019" v="873" actId="113"/>
          <pc:sldLayoutMkLst>
            <pc:docMk/>
            <pc:sldMasterMk cId="1825700302" sldId="2147483648"/>
            <pc:sldLayoutMk cId="3183170196" sldId="2147483664"/>
          </pc:sldLayoutMkLst>
        </pc:sldLayoutChg>
        <pc:sldLayoutChg chg="addSp delSp modSp mod">
          <pc:chgData name="Stephen Walker" userId="fda1f2e699285ab7" providerId="LiveId" clId="{3488501B-C9CB-4E64-AD02-69F05ADEA1B2}" dt="2021-10-04T09:28:54.666" v="303"/>
          <pc:sldLayoutMkLst>
            <pc:docMk/>
            <pc:sldMasterMk cId="1825700302" sldId="2147483648"/>
            <pc:sldLayoutMk cId="1730215816" sldId="2147483665"/>
          </pc:sldLayoutMkLst>
        </pc:sldLayoutChg>
        <pc:sldLayoutChg chg="del">
          <pc:chgData name="Stephen Walker" userId="fda1f2e699285ab7" providerId="LiveId" clId="{3488501B-C9CB-4E64-AD02-69F05ADEA1B2}" dt="2021-10-04T09:30:52.331" v="324" actId="2696"/>
          <pc:sldLayoutMkLst>
            <pc:docMk/>
            <pc:sldMasterMk cId="1825700302" sldId="2147483648"/>
            <pc:sldLayoutMk cId="3215572955" sldId="2147483666"/>
          </pc:sldLayoutMkLst>
        </pc:sldLayoutChg>
        <pc:sldLayoutChg chg="modSp add mod modTransition">
          <pc:chgData name="Stephen Walker" userId="fda1f2e699285ab7" providerId="LiveId" clId="{3488501B-C9CB-4E64-AD02-69F05ADEA1B2}" dt="2021-10-06T08:01:54.149" v="919" actId="403"/>
          <pc:sldLayoutMkLst>
            <pc:docMk/>
            <pc:sldMasterMk cId="1825700302" sldId="2147483648"/>
            <pc:sldLayoutMk cId="2768587495" sldId="2147483667"/>
          </pc:sldLayoutMkLst>
        </pc:sldLayoutChg>
        <pc:sldLayoutChg chg="modSp add mod modTransition">
          <pc:chgData name="Stephen Walker" userId="fda1f2e699285ab7" providerId="LiveId" clId="{3488501B-C9CB-4E64-AD02-69F05ADEA1B2}" dt="2021-10-06T08:01:57.706" v="920" actId="403"/>
          <pc:sldLayoutMkLst>
            <pc:docMk/>
            <pc:sldMasterMk cId="1825700302" sldId="2147483648"/>
            <pc:sldLayoutMk cId="2779531570" sldId="2147483668"/>
          </pc:sldLayoutMkLst>
        </pc:sldLayoutChg>
        <pc:sldLayoutChg chg="modSp add mod modTransition">
          <pc:chgData name="Stephen Walker" userId="fda1f2e699285ab7" providerId="LiveId" clId="{3488501B-C9CB-4E64-AD02-69F05ADEA1B2}" dt="2021-10-06T07:59:02.758" v="879"/>
          <pc:sldLayoutMkLst>
            <pc:docMk/>
            <pc:sldMasterMk cId="1825700302" sldId="2147483648"/>
            <pc:sldLayoutMk cId="3880313052" sldId="2147483669"/>
          </pc:sldLayoutMkLst>
        </pc:sldLayoutChg>
        <pc:sldLayoutChg chg="modSp add mod ord modTransition">
          <pc:chgData name="Stephen Walker" userId="fda1f2e699285ab7" providerId="LiveId" clId="{3488501B-C9CB-4E64-AD02-69F05ADEA1B2}" dt="2021-10-06T07:58:58.354" v="878"/>
          <pc:sldLayoutMkLst>
            <pc:docMk/>
            <pc:sldMasterMk cId="1825700302" sldId="2147483648"/>
            <pc:sldLayoutMk cId="2323690214" sldId="2147483670"/>
          </pc:sldLayoutMkLst>
        </pc:sldLayoutChg>
        <pc:sldLayoutChg chg="modSp add mod modTransition">
          <pc:chgData name="Stephen Walker" userId="fda1f2e699285ab7" providerId="LiveId" clId="{3488501B-C9CB-4E64-AD02-69F05ADEA1B2}" dt="2021-10-06T07:59:14.817" v="880"/>
          <pc:sldLayoutMkLst>
            <pc:docMk/>
            <pc:sldMasterMk cId="1825700302" sldId="2147483648"/>
            <pc:sldLayoutMk cId="2399356065" sldId="2147483671"/>
          </pc:sldLayoutMkLst>
        </pc:sldLayoutChg>
        <pc:sldLayoutChg chg="modSp add mod modTransition">
          <pc:chgData name="Stephen Walker" userId="fda1f2e699285ab7" providerId="LiveId" clId="{3488501B-C9CB-4E64-AD02-69F05ADEA1B2}" dt="2021-10-06T07:59:20.727" v="881"/>
          <pc:sldLayoutMkLst>
            <pc:docMk/>
            <pc:sldMasterMk cId="1825700302" sldId="2147483648"/>
            <pc:sldLayoutMk cId="851985500" sldId="2147483672"/>
          </pc:sldLayoutMkLst>
        </pc:sldLayoutChg>
        <pc:sldLayoutChg chg="modSp add mod modTransition">
          <pc:chgData name="Stephen Walker" userId="fda1f2e699285ab7" providerId="LiveId" clId="{3488501B-C9CB-4E64-AD02-69F05ADEA1B2}" dt="2021-10-06T07:59:24.426" v="882"/>
          <pc:sldLayoutMkLst>
            <pc:docMk/>
            <pc:sldMasterMk cId="1825700302" sldId="2147483648"/>
            <pc:sldLayoutMk cId="1035864484" sldId="2147483673"/>
          </pc:sldLayoutMkLst>
        </pc:sldLayoutChg>
        <pc:sldLayoutChg chg="addSp modSp add mod modTransition">
          <pc:chgData name="Stephen Walker" userId="fda1f2e699285ab7" providerId="LiveId" clId="{3488501B-C9CB-4E64-AD02-69F05ADEA1B2}" dt="2021-10-06T08:00:02.727" v="891"/>
          <pc:sldLayoutMkLst>
            <pc:docMk/>
            <pc:sldMasterMk cId="1825700302" sldId="2147483648"/>
            <pc:sldLayoutMk cId="685325259" sldId="2147483674"/>
          </pc:sldLayoutMkLst>
        </pc:sldLayoutChg>
        <pc:sldLayoutChg chg="modSp add mod modTransition">
          <pc:chgData name="Stephen Walker" userId="fda1f2e699285ab7" providerId="LiveId" clId="{3488501B-C9CB-4E64-AD02-69F05ADEA1B2}" dt="2021-10-06T08:00:12.852" v="895" actId="113"/>
          <pc:sldLayoutMkLst>
            <pc:docMk/>
            <pc:sldMasterMk cId="1825700302" sldId="2147483648"/>
            <pc:sldLayoutMk cId="3471983702" sldId="2147483675"/>
          </pc:sldLayoutMkLst>
        </pc:sldLayoutChg>
        <pc:sldLayoutChg chg="modSp add mod modTransition">
          <pc:chgData name="Stephen Walker" userId="fda1f2e699285ab7" providerId="LiveId" clId="{3488501B-C9CB-4E64-AD02-69F05ADEA1B2}" dt="2021-10-06T08:03:20.531" v="955" actId="20577"/>
          <pc:sldLayoutMkLst>
            <pc:docMk/>
            <pc:sldMasterMk cId="1825700302" sldId="2147483648"/>
            <pc:sldLayoutMk cId="108431209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E6F2-34DB-4473-8D45-A74210B69649}" type="datetimeFigureOut">
              <a:rPr lang="el-GR" smtClean="0"/>
              <a:t>14/1/2025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91F0-6F03-4E18-BADD-9FCF0833C1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93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arma-ec-project/posts/?feedView=all" TargetMode="External"/><Relationship Id="rId3" Type="http://schemas.openxmlformats.org/officeDocument/2006/relationships/hyperlink" Target="https://commission.europa.eu/" TargetMode="External"/><Relationship Id="rId7" Type="http://schemas.openxmlformats.org/officeDocument/2006/relationships/hyperlink" Target="https://overwatchproject.eu/e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irektion-network.org/" TargetMode="External"/><Relationship Id="rId5" Type="http://schemas.openxmlformats.org/officeDocument/2006/relationships/hyperlink" Target="https://teamup-project.eu/" TargetMode="External"/><Relationship Id="rId4" Type="http://schemas.openxmlformats.org/officeDocument/2006/relationships/hyperlink" Target="https://www.cmine.eu/topics/37033/feed" TargetMode="External"/><Relationship Id="rId9" Type="http://schemas.openxmlformats.org/officeDocument/2006/relationships/hyperlink" Target="https://www.synergise-project.eu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Presentation Contents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91F0-6F03-4E18-BADD-9FCF0833C18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30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details and </a:t>
            </a:r>
            <a:r>
              <a:rPr lang="en-US" dirty="0" err="1"/>
              <a:t>parnters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91F0-6F03-4E18-BADD-9FCF0833C18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36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Project objective achieved: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b="1" dirty="0" err="1"/>
              <a:t>Optimise</a:t>
            </a:r>
            <a:r>
              <a:rPr lang="en-US" sz="1050" dirty="0"/>
              <a:t> current procedures and methods of triage and pre-hospital life support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Enhance</a:t>
            </a:r>
            <a:r>
              <a:rPr lang="en-US" sz="1050" dirty="0"/>
              <a:t> the operational capacities of emergency medical services in the event of mass casualty incidents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Offer</a:t>
            </a:r>
            <a:r>
              <a:rPr lang="en-US" sz="1050" dirty="0"/>
              <a:t> intelligent, integrated, and interconnected technological solutions for emergency teams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Develop</a:t>
            </a:r>
            <a:r>
              <a:rPr lang="en-US" sz="1050" dirty="0"/>
              <a:t> a commonly agreed operational framework for multi-agency emergency response</a:t>
            </a:r>
            <a:endParaRPr lang="el-GR" sz="1050" dirty="0"/>
          </a:p>
          <a:p>
            <a:endParaRPr lang="en-US" sz="1050" dirty="0"/>
          </a:p>
          <a:p>
            <a:r>
              <a:rPr lang="en-US" sz="1050" b="1" dirty="0"/>
              <a:t>and further a figure with the: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/>
              <a:t>Round tables,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/>
              <a:t>Table Top </a:t>
            </a:r>
            <a:r>
              <a:rPr lang="en-US" sz="1050" b="0" dirty="0" err="1"/>
              <a:t>eXercises</a:t>
            </a:r>
            <a:r>
              <a:rPr lang="en-US" sz="1050" b="0" dirty="0"/>
              <a:t> (TTX)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/>
              <a:t>Small Scale </a:t>
            </a:r>
            <a:r>
              <a:rPr lang="en-US" sz="1050" b="0" dirty="0" err="1"/>
              <a:t>eXercise</a:t>
            </a:r>
            <a:r>
              <a:rPr lang="en-US" sz="1050" b="0" dirty="0"/>
              <a:t> (SSX)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/>
              <a:t>2 MACSIM system based simulation and the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/>
              <a:t>2 Full Scale </a:t>
            </a:r>
            <a:r>
              <a:rPr lang="en-US" sz="1050" b="0" dirty="0" err="1"/>
              <a:t>eXercises</a:t>
            </a:r>
            <a:r>
              <a:rPr lang="en-US" sz="1050" b="0" dirty="0"/>
              <a:t> (FSXs)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Conducted to evaluate and finalize the technologies while validating the NIGHTINGALE toolkit.</a:t>
            </a:r>
            <a:endParaRPr lang="en-US" sz="10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91F0-6F03-4E18-BADD-9FCF0833C18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37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Besides the results of the project, it is a great pleasure for us to have with us: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1" dirty="0">
                <a:effectLst/>
              </a:rPr>
              <a:t>Giannis </a:t>
            </a:r>
            <a:r>
              <a:rPr lang="en-IE" sz="1200" b="1" dirty="0" err="1">
                <a:effectLst/>
              </a:rPr>
              <a:t>Skiadaresis</a:t>
            </a:r>
            <a:r>
              <a:rPr lang="en-IE" sz="1200" b="1" dirty="0">
                <a:effectLst/>
              </a:rPr>
              <a:t> as a Keynote speaker from DRS Area Coordinator at DG HOME, </a:t>
            </a:r>
            <a:r>
              <a:rPr lang="en-IE" sz="1200" b="1" u="sng" dirty="0">
                <a:effectLst/>
                <a:hlinkClick r:id="rId3"/>
              </a:rPr>
              <a:t>European Commission</a:t>
            </a:r>
            <a:endParaRPr lang="en-IE" sz="1200" b="1" u="sng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1" dirty="0">
                <a:effectLst/>
              </a:rPr>
              <a:t>Jon Hall</a:t>
            </a:r>
            <a:r>
              <a:rPr lang="en-US" sz="1200" b="1" dirty="0">
                <a:effectLst/>
              </a:rPr>
              <a:t> from Crisis Management Innovation Network Europe leading the cluster </a:t>
            </a:r>
            <a:r>
              <a:rPr lang="en-US" sz="1200" b="1" u="sng" dirty="0">
                <a:effectLst/>
                <a:hlinkClick r:id="rId4"/>
              </a:rPr>
              <a:t>RTC - Responder Technology Cluster of Projects</a:t>
            </a:r>
            <a:endParaRPr lang="en-US" sz="1200" b="1" u="sng" dirty="0">
              <a:effectLst/>
              <a:latin typeface="Nunito San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projects: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TEAMUP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OVERWATCH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CARMA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SYNERGISE</a:t>
            </a:r>
            <a:endParaRPr lang="el-G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91F0-6F03-4E18-BADD-9FCF0833C18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05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91F0-6F03-4E18-BADD-9FCF0833C18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57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0" y="0"/>
            <a:ext cx="11823192" cy="6858000"/>
          </a:xfrm>
          <a:prstGeom prst="rect">
            <a:avLst/>
          </a:prstGeom>
          <a:solidFill>
            <a:srgbClr val="042122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302" y="1193658"/>
            <a:ext cx="7685516" cy="176288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7" y="3569937"/>
            <a:ext cx="9144000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F8F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0" y="5202238"/>
            <a:ext cx="12192000" cy="1655762"/>
          </a:xfrm>
          <a:prstGeom prst="rect">
            <a:avLst/>
          </a:prstGeom>
          <a:solidFill>
            <a:srgbClr val="0421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302" y="5781837"/>
            <a:ext cx="4027956" cy="600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65A54E-8FCE-408C-B7D8-2946161863F8}"/>
              </a:ext>
            </a:extLst>
          </p:cNvPr>
          <p:cNvSpPr/>
          <p:nvPr userDrawn="1"/>
        </p:nvSpPr>
        <p:spPr>
          <a:xfrm rot="5400000">
            <a:off x="778753" y="2807573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666C0C0-0A7E-4DDF-B1A2-0F3FDA8B64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47" y="5836588"/>
            <a:ext cx="733051" cy="4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DAC924-CE55-4743-A83D-358A8ECD18E0}"/>
              </a:ext>
            </a:extLst>
          </p:cNvPr>
          <p:cNvSpPr txBox="1"/>
          <p:nvPr userDrawn="1"/>
        </p:nvSpPr>
        <p:spPr>
          <a:xfrm>
            <a:off x="6447099" y="5781837"/>
            <a:ext cx="4130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NIGHTINGALE has received funding from the European Union’s Horizon 2020 research and innovation programme under grant agreement no. 101021957</a:t>
            </a:r>
            <a:endParaRPr lang="en-I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0927672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26916"/>
            <a:ext cx="10927672" cy="4757195"/>
          </a:xfrm>
        </p:spPr>
        <p:txBody>
          <a:bodyPr>
            <a:normAutofit/>
          </a:bodyPr>
          <a:lstStyle>
            <a:lvl1pPr marL="2286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rgbClr val="042122"/>
                </a:solidFill>
              </a:defRPr>
            </a:lvl1pPr>
            <a:lvl2pPr marL="6858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rgbClr val="042122"/>
                </a:solidFill>
              </a:defRPr>
            </a:lvl2pPr>
            <a:lvl3pPr marL="11430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rgbClr val="042122"/>
                </a:solidFill>
              </a:defRPr>
            </a:lvl3pPr>
            <a:lvl4pPr marL="16002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rgbClr val="042122"/>
                </a:solidFill>
              </a:defRPr>
            </a:lvl4pPr>
            <a:lvl5pPr marL="20574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rgbClr val="04212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8165-EB65-4FEE-9396-01D56D0D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369" y="6342928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BEC29F-2FD3-4435-A541-0CB37C7D4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1194854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74758"/>
            <a:ext cx="5338064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D239F-6210-4976-9059-C408245698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918" y="1274758"/>
            <a:ext cx="5338064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F48869-2E98-4439-8CF8-89C48008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369" y="6342928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380BA9-AABA-4D35-B869-A0400DF8F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0927672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ADEACC-288A-468D-97D4-43D808D3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369" y="6342928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019D782-23C0-4447-9605-C292313C3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5FF7B-9C96-4E59-AAEC-B63560E6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369" y="6342928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882C47-24A8-4B21-AA2C-717AE4660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image to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6784900" cy="63055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81862"/>
            <a:ext cx="6784900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3C71BC-FC49-422B-9DEA-8A7947A7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2754" y="6342927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2792EC-C801-4C9E-AEBE-090F5B42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221A33-E4D7-4A0D-846C-01A26D5E3554}"/>
              </a:ext>
            </a:extLst>
          </p:cNvPr>
          <p:cNvSpPr/>
          <p:nvPr userDrawn="1"/>
        </p:nvSpPr>
        <p:spPr>
          <a:xfrm>
            <a:off x="8055979" y="0"/>
            <a:ext cx="3700041" cy="6858000"/>
          </a:xfrm>
          <a:prstGeom prst="rect">
            <a:avLst/>
          </a:prstGeom>
          <a:gradFill>
            <a:gsLst>
              <a:gs pos="0">
                <a:srgbClr val="101F2A">
                  <a:alpha val="13000"/>
                </a:srgbClr>
              </a:gs>
              <a:gs pos="100000">
                <a:schemeClr val="accent2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06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image to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99" y="0"/>
            <a:ext cx="39161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7398358" cy="63055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81862"/>
            <a:ext cx="7398358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3C71BC-FC49-422B-9DEA-8A7947A7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1726" y="6342927"/>
            <a:ext cx="492760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2792EC-C801-4C9E-AEBE-090F5B42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0BCE60-B28A-4967-8633-2328EA92187E}"/>
              </a:ext>
            </a:extLst>
          </p:cNvPr>
          <p:cNvSpPr/>
          <p:nvPr userDrawn="1"/>
        </p:nvSpPr>
        <p:spPr>
          <a:xfrm>
            <a:off x="8619282" y="0"/>
            <a:ext cx="3229337" cy="6858000"/>
          </a:xfrm>
          <a:prstGeom prst="rect">
            <a:avLst/>
          </a:prstGeom>
          <a:gradFill>
            <a:gsLst>
              <a:gs pos="0">
                <a:srgbClr val="101F2A">
                  <a:alpha val="37000"/>
                </a:srgbClr>
              </a:gs>
              <a:gs pos="100000">
                <a:schemeClr val="accent2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532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&amp;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7" y="365125"/>
            <a:ext cx="5243743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342910"/>
            <a:ext cx="5243743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8165-EB65-4FEE-9396-01D56D0D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69599" y="6356350"/>
            <a:ext cx="492760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315E6-25D1-47DB-B20E-6DA4D0BB41B1}"/>
              </a:ext>
            </a:extLst>
          </p:cNvPr>
          <p:cNvSpPr/>
          <p:nvPr userDrawn="1"/>
        </p:nvSpPr>
        <p:spPr>
          <a:xfrm>
            <a:off x="6561121" y="0"/>
            <a:ext cx="5204751" cy="6858000"/>
          </a:xfrm>
          <a:prstGeom prst="rect">
            <a:avLst/>
          </a:prstGeom>
          <a:gradFill>
            <a:gsLst>
              <a:gs pos="0">
                <a:srgbClr val="101F2A">
                  <a:alpha val="8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91CE44-9364-4D46-B986-DE660564B9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26773" y="995680"/>
            <a:ext cx="3634452" cy="47748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STATEMENT HERE</a:t>
            </a:r>
            <a:endParaRPr lang="en-I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644E8DD-5234-44AE-A1A1-97EB56D8834F}"/>
              </a:ext>
            </a:extLst>
          </p:cNvPr>
          <p:cNvSpPr txBox="1">
            <a:spLocks/>
          </p:cNvSpPr>
          <p:nvPr userDrawn="1"/>
        </p:nvSpPr>
        <p:spPr>
          <a:xfrm>
            <a:off x="5325640" y="6342927"/>
            <a:ext cx="49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17B03E-233D-4111-A4E9-878B12CE4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&amp;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7" y="365125"/>
            <a:ext cx="5243743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342910"/>
            <a:ext cx="5243743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8165-EB65-4FEE-9396-01D56D0D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69599" y="6356350"/>
            <a:ext cx="492760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315E6-25D1-47DB-B20E-6DA4D0BB41B1}"/>
              </a:ext>
            </a:extLst>
          </p:cNvPr>
          <p:cNvSpPr/>
          <p:nvPr userDrawn="1"/>
        </p:nvSpPr>
        <p:spPr>
          <a:xfrm>
            <a:off x="6561121" y="0"/>
            <a:ext cx="5204751" cy="6858000"/>
          </a:xfrm>
          <a:prstGeom prst="rect">
            <a:avLst/>
          </a:prstGeom>
          <a:gradFill>
            <a:gsLst>
              <a:gs pos="0">
                <a:srgbClr val="101F2A">
                  <a:alpha val="8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91CE44-9364-4D46-B986-DE660564B9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26773" y="995680"/>
            <a:ext cx="3634452" cy="47748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STATEMENT HERE</a:t>
            </a:r>
            <a:endParaRPr lang="en-I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644E8DD-5234-44AE-A1A1-97EB56D8834F}"/>
              </a:ext>
            </a:extLst>
          </p:cNvPr>
          <p:cNvSpPr txBox="1">
            <a:spLocks/>
          </p:cNvSpPr>
          <p:nvPr userDrawn="1"/>
        </p:nvSpPr>
        <p:spPr>
          <a:xfrm>
            <a:off x="5325640" y="6342927"/>
            <a:ext cx="49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17B03E-233D-4111-A4E9-878B12CE4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8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-3"/>
            <a:ext cx="12191999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1277073" y="-1"/>
            <a:ext cx="9637854" cy="6858000"/>
          </a:xfrm>
          <a:prstGeom prst="rect">
            <a:avLst/>
          </a:prstGeom>
          <a:gradFill>
            <a:gsLst>
              <a:gs pos="0">
                <a:srgbClr val="101F2A">
                  <a:alpha val="9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4608" y="3541258"/>
            <a:ext cx="4822784" cy="1288789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thank you message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EED9A-F248-4867-A934-0F1A65EBC04C}"/>
              </a:ext>
            </a:extLst>
          </p:cNvPr>
          <p:cNvGrpSpPr/>
          <p:nvPr userDrawn="1"/>
        </p:nvGrpSpPr>
        <p:grpSpPr>
          <a:xfrm>
            <a:off x="2788960" y="5598691"/>
            <a:ext cx="6922199" cy="490663"/>
            <a:chOff x="4245346" y="5836588"/>
            <a:chExt cx="6922199" cy="490663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3E4176B4-1867-405D-A8D2-DF13FC294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346" y="5836588"/>
              <a:ext cx="733051" cy="490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11C546-2E37-4A3F-BF79-6B377168A446}"/>
                </a:ext>
              </a:extLst>
            </p:cNvPr>
            <p:cNvSpPr txBox="1"/>
            <p:nvPr userDrawn="1"/>
          </p:nvSpPr>
          <p:spPr>
            <a:xfrm>
              <a:off x="5107082" y="5865586"/>
              <a:ext cx="606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NIGHTINGALE has received funding from the European Union’s Horizon 2020 research and innovation programme under grant agreement no. 101021957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E7610-572A-43AC-8159-5E71E8BD288C}"/>
              </a:ext>
            </a:extLst>
          </p:cNvPr>
          <p:cNvSpPr/>
          <p:nvPr userDrawn="1"/>
        </p:nvSpPr>
        <p:spPr>
          <a:xfrm rot="5400000">
            <a:off x="6073138" y="2531659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57BD1-BDB7-47D0-A08A-3BE9C0E5A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24286" y="1562004"/>
            <a:ext cx="5143422" cy="7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96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1277073" y="-1"/>
            <a:ext cx="9637854" cy="6858000"/>
          </a:xfrm>
          <a:prstGeom prst="rect">
            <a:avLst/>
          </a:prstGeom>
          <a:gradFill>
            <a:gsLst>
              <a:gs pos="0">
                <a:srgbClr val="101F2A">
                  <a:alpha val="93000"/>
                </a:srgbClr>
              </a:gs>
              <a:gs pos="100000">
                <a:schemeClr val="accent2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4608" y="3541258"/>
            <a:ext cx="4822784" cy="1288789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thank you message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EED9A-F248-4867-A934-0F1A65EBC04C}"/>
              </a:ext>
            </a:extLst>
          </p:cNvPr>
          <p:cNvGrpSpPr/>
          <p:nvPr userDrawn="1"/>
        </p:nvGrpSpPr>
        <p:grpSpPr>
          <a:xfrm>
            <a:off x="2788960" y="5598691"/>
            <a:ext cx="6922199" cy="490663"/>
            <a:chOff x="4245346" y="5836588"/>
            <a:chExt cx="6922199" cy="490663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3E4176B4-1867-405D-A8D2-DF13FC294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346" y="5836588"/>
              <a:ext cx="733051" cy="490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11C546-2E37-4A3F-BF79-6B377168A446}"/>
                </a:ext>
              </a:extLst>
            </p:cNvPr>
            <p:cNvSpPr txBox="1"/>
            <p:nvPr userDrawn="1"/>
          </p:nvSpPr>
          <p:spPr>
            <a:xfrm>
              <a:off x="5107082" y="5865586"/>
              <a:ext cx="606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NIGHTINGALE has received funding from the European Union’s Horizon 2020 research and innovation programme under grant agreement no. 101021957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E7610-572A-43AC-8159-5E71E8BD288C}"/>
              </a:ext>
            </a:extLst>
          </p:cNvPr>
          <p:cNvSpPr/>
          <p:nvPr userDrawn="1"/>
        </p:nvSpPr>
        <p:spPr>
          <a:xfrm rot="5400000">
            <a:off x="6073138" y="2531659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57BD1-BDB7-47D0-A08A-3BE9C0E5A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24286" y="1562004"/>
            <a:ext cx="5143422" cy="7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0" y="0"/>
            <a:ext cx="11823192" cy="6858000"/>
          </a:xfrm>
          <a:prstGeom prst="rect">
            <a:avLst/>
          </a:prstGeom>
          <a:solidFill>
            <a:srgbClr val="042122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302" y="1193658"/>
            <a:ext cx="7697090" cy="176288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7" y="3569937"/>
            <a:ext cx="9144000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0" y="5202238"/>
            <a:ext cx="12192000" cy="1655762"/>
          </a:xfrm>
          <a:prstGeom prst="rect">
            <a:avLst/>
          </a:prstGeom>
          <a:solidFill>
            <a:srgbClr val="0421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302" y="5781837"/>
            <a:ext cx="4027956" cy="600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65A54E-8FCE-408C-B7D8-2946161863F8}"/>
              </a:ext>
            </a:extLst>
          </p:cNvPr>
          <p:cNvSpPr/>
          <p:nvPr userDrawn="1"/>
        </p:nvSpPr>
        <p:spPr>
          <a:xfrm rot="5400000">
            <a:off x="778753" y="2807573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666C0C0-0A7E-4DDF-B1A2-0F3FDA8B64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47" y="5836588"/>
            <a:ext cx="733051" cy="4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DAC924-CE55-4743-A83D-358A8ECD18E0}"/>
              </a:ext>
            </a:extLst>
          </p:cNvPr>
          <p:cNvSpPr txBox="1"/>
          <p:nvPr userDrawn="1"/>
        </p:nvSpPr>
        <p:spPr>
          <a:xfrm>
            <a:off x="6447099" y="5781837"/>
            <a:ext cx="4130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NIGHTINGALE has received funding from the European Union’s Horizon 2020 research and innovation programme under grant agreement no. 101021957</a:t>
            </a:r>
            <a:endParaRPr lang="en-I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7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-3"/>
            <a:ext cx="12191999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1277073" y="-1"/>
            <a:ext cx="9637854" cy="6858000"/>
          </a:xfrm>
          <a:prstGeom prst="rect">
            <a:avLst/>
          </a:prstGeom>
          <a:gradFill>
            <a:gsLst>
              <a:gs pos="0">
                <a:srgbClr val="101F2A">
                  <a:alpha val="9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321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04FE91-C271-4BBF-8738-F5214D369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0" y="0"/>
            <a:ext cx="11823192" cy="6858000"/>
          </a:xfrm>
          <a:prstGeom prst="rect">
            <a:avLst/>
          </a:prstGeom>
          <a:solidFill>
            <a:srgbClr val="04212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302" y="1193658"/>
            <a:ext cx="7685516" cy="176288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7" y="3569937"/>
            <a:ext cx="9144000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F8F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0" y="5202238"/>
            <a:ext cx="12192000" cy="1655762"/>
          </a:xfrm>
          <a:prstGeom prst="rect">
            <a:avLst/>
          </a:prstGeom>
          <a:solidFill>
            <a:srgbClr val="0421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302" y="5781837"/>
            <a:ext cx="4027956" cy="600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65A54E-8FCE-408C-B7D8-2946161863F8}"/>
              </a:ext>
            </a:extLst>
          </p:cNvPr>
          <p:cNvSpPr/>
          <p:nvPr userDrawn="1"/>
        </p:nvSpPr>
        <p:spPr>
          <a:xfrm rot="5400000">
            <a:off x="778753" y="2807573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666C0C0-0A7E-4DDF-B1A2-0F3FDA8B64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47" y="5836588"/>
            <a:ext cx="733051" cy="4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DAC924-CE55-4743-A83D-358A8ECD18E0}"/>
              </a:ext>
            </a:extLst>
          </p:cNvPr>
          <p:cNvSpPr txBox="1"/>
          <p:nvPr userDrawn="1"/>
        </p:nvSpPr>
        <p:spPr>
          <a:xfrm>
            <a:off x="6447099" y="5781837"/>
            <a:ext cx="4130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NIGHTINGALE has received funding from the European Union’s Horizon 2020 research and innovation programme under grant agreement no. 101021957</a:t>
            </a:r>
            <a:endParaRPr lang="en-I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479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1144687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1047312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3847616-2FDF-730C-6967-5D15E047A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0927672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26916"/>
            <a:ext cx="10927672" cy="4757195"/>
          </a:xfrm>
        </p:spPr>
        <p:txBody>
          <a:bodyPr>
            <a:normAutofit/>
          </a:bodyPr>
          <a:lstStyle>
            <a:lvl1pPr marL="2286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rgbClr val="042122"/>
                </a:solidFill>
              </a:defRPr>
            </a:lvl1pPr>
            <a:lvl2pPr marL="6858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rgbClr val="042122"/>
                </a:solidFill>
              </a:defRPr>
            </a:lvl2pPr>
            <a:lvl3pPr marL="11430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rgbClr val="042122"/>
                </a:solidFill>
              </a:defRPr>
            </a:lvl3pPr>
            <a:lvl4pPr marL="16002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rgbClr val="042122"/>
                </a:solidFill>
              </a:defRPr>
            </a:lvl4pPr>
            <a:lvl5pPr marL="2057400" indent="-228600">
              <a:lnSpc>
                <a:spcPts val="2300"/>
              </a:lnSpc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rgbClr val="04212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BEC29F-2FD3-4435-A541-0CB37C7D4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890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1194854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74758"/>
            <a:ext cx="5338064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D239F-6210-4976-9059-C408245698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918" y="1274758"/>
            <a:ext cx="5338064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300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10927672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019D782-23C0-4447-9605-C292313C3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96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2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image to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6784900" cy="63055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80" y="1041558"/>
            <a:ext cx="6784900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2792EC-C801-4C9E-AEBE-090F5B42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221A33-E4D7-4A0D-846C-01A26D5E3554}"/>
              </a:ext>
            </a:extLst>
          </p:cNvPr>
          <p:cNvSpPr/>
          <p:nvPr userDrawn="1"/>
        </p:nvSpPr>
        <p:spPr>
          <a:xfrm>
            <a:off x="8055979" y="0"/>
            <a:ext cx="3700041" cy="6858000"/>
          </a:xfrm>
          <a:prstGeom prst="rect">
            <a:avLst/>
          </a:prstGeom>
          <a:gradFill>
            <a:gsLst>
              <a:gs pos="0">
                <a:srgbClr val="101F2A">
                  <a:alpha val="13000"/>
                </a:srgbClr>
              </a:gs>
              <a:gs pos="100000">
                <a:schemeClr val="accent2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5981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with image to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8" t="893" r="23482" b="893"/>
          <a:stretch/>
        </p:blipFill>
        <p:spPr>
          <a:xfrm>
            <a:off x="7656022" y="1"/>
            <a:ext cx="45359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6784900" cy="63055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80" y="1041558"/>
            <a:ext cx="6784900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21A33-E4D7-4A0D-846C-01A26D5E3554}"/>
              </a:ext>
            </a:extLst>
          </p:cNvPr>
          <p:cNvSpPr/>
          <p:nvPr userDrawn="1"/>
        </p:nvSpPr>
        <p:spPr>
          <a:xfrm>
            <a:off x="8073990" y="0"/>
            <a:ext cx="3700041" cy="6858000"/>
          </a:xfrm>
          <a:prstGeom prst="rect">
            <a:avLst/>
          </a:prstGeom>
          <a:gradFill>
            <a:gsLst>
              <a:gs pos="0">
                <a:srgbClr val="101F2A">
                  <a:alpha val="13000"/>
                </a:srgbClr>
              </a:gs>
              <a:gs pos="100000">
                <a:schemeClr val="accent2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51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0" y="0"/>
            <a:ext cx="11823192" cy="6858000"/>
          </a:xfrm>
          <a:prstGeom prst="rect">
            <a:avLst/>
          </a:prstGeom>
          <a:solidFill>
            <a:srgbClr val="042122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302" y="1193658"/>
            <a:ext cx="7708665" cy="176288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7" y="3569937"/>
            <a:ext cx="9144000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0" y="5202238"/>
            <a:ext cx="12192000" cy="1655762"/>
          </a:xfrm>
          <a:prstGeom prst="rect">
            <a:avLst/>
          </a:prstGeom>
          <a:solidFill>
            <a:srgbClr val="0421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302" y="5781837"/>
            <a:ext cx="4027956" cy="600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65A54E-8FCE-408C-B7D8-2946161863F8}"/>
              </a:ext>
            </a:extLst>
          </p:cNvPr>
          <p:cNvSpPr/>
          <p:nvPr userDrawn="1"/>
        </p:nvSpPr>
        <p:spPr>
          <a:xfrm rot="5400000">
            <a:off x="778753" y="2807573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666C0C0-0A7E-4DDF-B1A2-0F3FDA8B64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47" y="5836588"/>
            <a:ext cx="733051" cy="4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DAC924-CE55-4743-A83D-358A8ECD18E0}"/>
              </a:ext>
            </a:extLst>
          </p:cNvPr>
          <p:cNvSpPr txBox="1"/>
          <p:nvPr userDrawn="1"/>
        </p:nvSpPr>
        <p:spPr>
          <a:xfrm>
            <a:off x="6319777" y="5781837"/>
            <a:ext cx="425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NIGHTINGALE has received funding from the European Union’s Horizon 2020 research and innovation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programme under grant agreement no. 101021957</a:t>
            </a:r>
            <a:endParaRPr lang="en-I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31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image to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99" y="0"/>
            <a:ext cx="39161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8" y="365125"/>
            <a:ext cx="7398358" cy="63055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81862"/>
            <a:ext cx="7398358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2792EC-C801-4C9E-AEBE-090F5B42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0BCE60-B28A-4967-8633-2328EA92187E}"/>
              </a:ext>
            </a:extLst>
          </p:cNvPr>
          <p:cNvSpPr/>
          <p:nvPr userDrawn="1"/>
        </p:nvSpPr>
        <p:spPr>
          <a:xfrm>
            <a:off x="8619282" y="0"/>
            <a:ext cx="3229337" cy="6858000"/>
          </a:xfrm>
          <a:prstGeom prst="rect">
            <a:avLst/>
          </a:prstGeom>
          <a:gradFill>
            <a:gsLst>
              <a:gs pos="0">
                <a:srgbClr val="101F2A">
                  <a:alpha val="37000"/>
                </a:srgbClr>
              </a:gs>
              <a:gs pos="100000">
                <a:schemeClr val="accent2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543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&amp;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7" y="365125"/>
            <a:ext cx="5243743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342910"/>
            <a:ext cx="5243743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8165-EB65-4FEE-9396-01D56D0D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69599" y="6356350"/>
            <a:ext cx="492760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315E6-25D1-47DB-B20E-6DA4D0BB41B1}"/>
              </a:ext>
            </a:extLst>
          </p:cNvPr>
          <p:cNvSpPr/>
          <p:nvPr userDrawn="1"/>
        </p:nvSpPr>
        <p:spPr>
          <a:xfrm>
            <a:off x="6561121" y="0"/>
            <a:ext cx="5204751" cy="6858000"/>
          </a:xfrm>
          <a:prstGeom prst="rect">
            <a:avLst/>
          </a:prstGeom>
          <a:gradFill>
            <a:gsLst>
              <a:gs pos="0">
                <a:srgbClr val="101F2A">
                  <a:alpha val="8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91CE44-9364-4D46-B986-DE660564B9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26773" y="995680"/>
            <a:ext cx="3634452" cy="47748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STATEMENT HERE</a:t>
            </a:r>
            <a:endParaRPr lang="en-IE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17B03E-233D-4111-A4E9-878B12CE4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7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&amp;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3CA174-F02D-4F77-B99A-86BDEA422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FC046-94AA-4950-A75D-DE1D547BA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7" y="365125"/>
            <a:ext cx="5243743" cy="63055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98B-2887-4E87-92C9-C43C240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342910"/>
            <a:ext cx="5243743" cy="47748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8165-EB65-4FEE-9396-01D56D0D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69599" y="6356350"/>
            <a:ext cx="492760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+mj-lt"/>
              </a:defRPr>
            </a:lvl1pPr>
          </a:lstStyle>
          <a:p>
            <a:fld id="{5BFCAFD2-9088-48B3-8DB0-3CA7F764EA94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315E6-25D1-47DB-B20E-6DA4D0BB41B1}"/>
              </a:ext>
            </a:extLst>
          </p:cNvPr>
          <p:cNvSpPr/>
          <p:nvPr userDrawn="1"/>
        </p:nvSpPr>
        <p:spPr>
          <a:xfrm>
            <a:off x="6561121" y="0"/>
            <a:ext cx="5204751" cy="6858000"/>
          </a:xfrm>
          <a:prstGeom prst="rect">
            <a:avLst/>
          </a:prstGeom>
          <a:gradFill>
            <a:gsLst>
              <a:gs pos="0">
                <a:srgbClr val="101F2A">
                  <a:alpha val="8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91CE44-9364-4D46-B986-DE660564B9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26773" y="995680"/>
            <a:ext cx="3634452" cy="47748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STATEMENT HERE</a:t>
            </a:r>
            <a:endParaRPr lang="en-IE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17B03E-233D-4111-A4E9-878B12CE4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871" y="6342928"/>
            <a:ext cx="1846565" cy="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-3"/>
            <a:ext cx="12191999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1277073" y="-1"/>
            <a:ext cx="9637854" cy="6858000"/>
          </a:xfrm>
          <a:prstGeom prst="rect">
            <a:avLst/>
          </a:prstGeom>
          <a:gradFill>
            <a:gsLst>
              <a:gs pos="0">
                <a:srgbClr val="101F2A">
                  <a:alpha val="95000"/>
                </a:srgb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3087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1277073" y="-1"/>
            <a:ext cx="9637854" cy="6858000"/>
          </a:xfrm>
          <a:prstGeom prst="rect">
            <a:avLst/>
          </a:prstGeom>
          <a:gradFill>
            <a:gsLst>
              <a:gs pos="0">
                <a:srgbClr val="101F2A">
                  <a:alpha val="93000"/>
                </a:srgbClr>
              </a:gs>
              <a:gs pos="100000">
                <a:schemeClr val="accent2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4608" y="3541258"/>
            <a:ext cx="4822784" cy="1288789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Insert thank you message</a:t>
            </a:r>
            <a:endParaRPr lang="en-I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EED9A-F248-4867-A934-0F1A65EBC04C}"/>
              </a:ext>
            </a:extLst>
          </p:cNvPr>
          <p:cNvGrpSpPr/>
          <p:nvPr userDrawn="1"/>
        </p:nvGrpSpPr>
        <p:grpSpPr>
          <a:xfrm>
            <a:off x="2788960" y="5598691"/>
            <a:ext cx="6922199" cy="490663"/>
            <a:chOff x="4245346" y="5836588"/>
            <a:chExt cx="6922199" cy="490663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3E4176B4-1867-405D-A8D2-DF13FC294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346" y="5836588"/>
              <a:ext cx="733051" cy="490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11C546-2E37-4A3F-BF79-6B377168A446}"/>
                </a:ext>
              </a:extLst>
            </p:cNvPr>
            <p:cNvSpPr txBox="1"/>
            <p:nvPr userDrawn="1"/>
          </p:nvSpPr>
          <p:spPr>
            <a:xfrm>
              <a:off x="5107082" y="5865586"/>
              <a:ext cx="606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NIGHTINGALE has received funding from the European Union’s Horizon 2020 research and innovation programme under grant agreement no. 101021957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E7610-572A-43AC-8159-5E71E8BD288C}"/>
              </a:ext>
            </a:extLst>
          </p:cNvPr>
          <p:cNvSpPr/>
          <p:nvPr userDrawn="1"/>
        </p:nvSpPr>
        <p:spPr>
          <a:xfrm rot="5400000">
            <a:off x="6073138" y="2531659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57BD1-BDB7-47D0-A08A-3BE9C0E5A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24286" y="1562004"/>
            <a:ext cx="5143422" cy="76636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3ED08A2-B4C6-4770-BA74-F0CD85BAA97B}"/>
              </a:ext>
            </a:extLst>
          </p:cNvPr>
          <p:cNvSpPr txBox="1">
            <a:spLocks/>
          </p:cNvSpPr>
          <p:nvPr userDrawn="1"/>
        </p:nvSpPr>
        <p:spPr>
          <a:xfrm>
            <a:off x="4627223" y="6248076"/>
            <a:ext cx="2937554" cy="48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None/>
              <a:defRPr sz="2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None/>
              <a:defRPr sz="20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None/>
              <a:defRPr sz="18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None/>
              <a:defRPr sz="16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None/>
              <a:defRPr sz="16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Kick-off meeting, 26-27 October 2021</a:t>
            </a:r>
            <a:endParaRPr lang="en-IE" sz="1200">
              <a:solidFill>
                <a:schemeClr val="bg1"/>
              </a:solidFill>
            </a:endParaRPr>
          </a:p>
          <a:p>
            <a:endParaRPr lang="en-IE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3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7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5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A47E6-7060-4578-9001-77856F8F0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A3F55-FD4C-4990-8556-927E3156A072}"/>
              </a:ext>
            </a:extLst>
          </p:cNvPr>
          <p:cNvSpPr/>
          <p:nvPr userDrawn="1"/>
        </p:nvSpPr>
        <p:spPr>
          <a:xfrm>
            <a:off x="-1" y="0"/>
            <a:ext cx="10961225" cy="6867144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F290-3132-4667-8D31-12354052C277}"/>
              </a:ext>
            </a:extLst>
          </p:cNvPr>
          <p:cNvSpPr/>
          <p:nvPr userDrawn="1"/>
        </p:nvSpPr>
        <p:spPr>
          <a:xfrm>
            <a:off x="1" y="0"/>
            <a:ext cx="969264" cy="6858000"/>
          </a:xfrm>
          <a:prstGeom prst="rect">
            <a:avLst/>
          </a:prstGeom>
          <a:gradFill>
            <a:gsLst>
              <a:gs pos="100000">
                <a:srgbClr val="042122"/>
              </a:gs>
              <a:gs pos="0">
                <a:schemeClr val="accent2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D7A41C-F394-45FB-B62C-88A6B8EA4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-791296" y="5153307"/>
            <a:ext cx="2539766" cy="378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FD426-70AC-4F9C-A42C-5741ADD6C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633" y="619916"/>
            <a:ext cx="6997346" cy="176288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46-1EC3-4722-BAF0-97014308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489" y="2996195"/>
            <a:ext cx="5704174" cy="8656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2AAA3-4DB3-4A78-B9B0-713CD823AEC6}"/>
              </a:ext>
            </a:extLst>
          </p:cNvPr>
          <p:cNvSpPr/>
          <p:nvPr userDrawn="1"/>
        </p:nvSpPr>
        <p:spPr>
          <a:xfrm rot="5400000">
            <a:off x="946406" y="2240414"/>
            <a:ext cx="45719" cy="865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4989-4059-4F73-9860-9A765CBA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65125"/>
            <a:ext cx="10927672" cy="91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0888-7EFF-4EC8-B12B-C02973B44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620456"/>
            <a:ext cx="10927672" cy="45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6399-A7D3-40B5-BD17-29F1B2CEE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7F6E-C620-4821-AF76-4EFCD0E51853}" type="datetimeFigureOut">
              <a:rPr lang="en-IE" smtClean="0"/>
              <a:t>14/01/2025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BECD-2331-4996-B5B1-837E5E4FB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F98C-F0A9-414E-859B-E8C2DDB6B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AFD2-9088-48B3-8DB0-3CA7F764EA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570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51" r:id="rId4"/>
    <p:sldLayoutId id="2147483670" r:id="rId5"/>
    <p:sldLayoutId id="2147483669" r:id="rId6"/>
    <p:sldLayoutId id="2147483671" r:id="rId7"/>
    <p:sldLayoutId id="2147483672" r:id="rId8"/>
    <p:sldLayoutId id="2147483673" r:id="rId9"/>
    <p:sldLayoutId id="2147483664" r:id="rId10"/>
    <p:sldLayoutId id="2147483650" r:id="rId11"/>
    <p:sldLayoutId id="2147483662" r:id="rId12"/>
    <p:sldLayoutId id="2147483665" r:id="rId13"/>
    <p:sldLayoutId id="2147483652" r:id="rId14"/>
    <p:sldLayoutId id="2147483674" r:id="rId15"/>
    <p:sldLayoutId id="2147483660" r:id="rId16"/>
    <p:sldLayoutId id="2147483675" r:id="rId17"/>
    <p:sldLayoutId id="2147483653" r:id="rId18"/>
    <p:sldLayoutId id="2147483676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300"/>
        </a:lnSpc>
        <a:spcBef>
          <a:spcPts val="10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2000" kern="1200">
          <a:solidFill>
            <a:srgbClr val="04212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800" kern="1200">
          <a:solidFill>
            <a:srgbClr val="0421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600" kern="1200">
          <a:solidFill>
            <a:srgbClr val="0421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400" kern="1200">
          <a:solidFill>
            <a:srgbClr val="0421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400" kern="1200">
          <a:solidFill>
            <a:srgbClr val="0421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4989-4059-4F73-9860-9A765CBA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65125"/>
            <a:ext cx="10927672" cy="91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0888-7EFF-4EC8-B12B-C02973B44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620456"/>
            <a:ext cx="10927672" cy="45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6399-A7D3-40B5-BD17-29F1B2CEE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BECD-2331-4996-B5B1-837E5E4FB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F98C-F0A9-414E-859B-E8C2DDB6B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AFD2-9088-48B3-8DB0-3CA7F764EA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00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300"/>
        </a:lnSpc>
        <a:spcBef>
          <a:spcPts val="10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2000" kern="1200">
          <a:solidFill>
            <a:srgbClr val="04212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800" kern="1200">
          <a:solidFill>
            <a:srgbClr val="0421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600" kern="1200">
          <a:solidFill>
            <a:srgbClr val="0421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400" kern="1200">
          <a:solidFill>
            <a:srgbClr val="0421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chemeClr val="accent3"/>
        </a:buClr>
        <a:buFont typeface="TT Norms Bold" panose="02000803040000020004" pitchFamily="50" charset="0"/>
        <a:buChar char="+"/>
        <a:defRPr sz="1400" kern="1200">
          <a:solidFill>
            <a:srgbClr val="0421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verwatchproject.eu/en/" TargetMode="External"/><Relationship Id="rId3" Type="http://schemas.openxmlformats.org/officeDocument/2006/relationships/hyperlink" Target="https://www.nightingale-triage.eu/" TargetMode="External"/><Relationship Id="rId7" Type="http://schemas.openxmlformats.org/officeDocument/2006/relationships/hyperlink" Target="https://www.direktion-network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eamup-project.eu/" TargetMode="External"/><Relationship Id="rId5" Type="http://schemas.openxmlformats.org/officeDocument/2006/relationships/hyperlink" Target="https://www.cmine.eu/topics/37033/feed" TargetMode="External"/><Relationship Id="rId10" Type="http://schemas.openxmlformats.org/officeDocument/2006/relationships/hyperlink" Target="https://www.synergise-project.eu/" TargetMode="External"/><Relationship Id="rId4" Type="http://schemas.openxmlformats.org/officeDocument/2006/relationships/hyperlink" Target="https://commission.europa.eu/" TargetMode="External"/><Relationship Id="rId9" Type="http://schemas.openxmlformats.org/officeDocument/2006/relationships/hyperlink" Target="https://www.linkedin.com/company/carma-ec-project/posts/?feedView=a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3F4-3998-43FB-AE40-7F52F182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301" y="1193658"/>
            <a:ext cx="9669203" cy="1762880"/>
          </a:xfrm>
        </p:spPr>
        <p:txBody>
          <a:bodyPr>
            <a:normAutofit/>
          </a:bodyPr>
          <a:lstStyle/>
          <a:p>
            <a:r>
              <a:rPr lang="en-US" dirty="0"/>
              <a:t>Welcome and introduction of NIGHTINGALE Final Event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386F-0932-45A8-921A-66C53A00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7" y="3569936"/>
            <a:ext cx="9144000" cy="1414187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</a:pPr>
            <a:r>
              <a:rPr lang="en-GB" dirty="0" err="1"/>
              <a:t>Dr.</a:t>
            </a:r>
            <a:r>
              <a:rPr lang="en-GB" dirty="0"/>
              <a:t> Angelos Amditis – ICCS</a:t>
            </a:r>
          </a:p>
          <a:p>
            <a:pPr>
              <a:lnSpc>
                <a:spcPts val="1000"/>
              </a:lnSpc>
            </a:pPr>
            <a:r>
              <a:rPr lang="en-GB" dirty="0"/>
              <a:t>Coordinator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302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73732C-C0A0-5933-EAEF-C4FAE116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65125"/>
            <a:ext cx="10927672" cy="630555"/>
          </a:xfrm>
        </p:spPr>
        <p:txBody>
          <a:bodyPr/>
          <a:lstStyle/>
          <a:p>
            <a:r>
              <a:rPr lang="en-IE" dirty="0"/>
              <a:t>Presentation Contents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B60DFC-6F50-DF6D-96CE-CE92C839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226916"/>
            <a:ext cx="6940830" cy="4757195"/>
          </a:xfrm>
        </p:spPr>
        <p:txBody>
          <a:bodyPr/>
          <a:lstStyle/>
          <a:p>
            <a:r>
              <a:rPr lang="en-IE" dirty="0"/>
              <a:t>NIGHTINGALE project at a glance </a:t>
            </a:r>
          </a:p>
          <a:p>
            <a:r>
              <a:rPr lang="en-IE" dirty="0"/>
              <a:t>NIGHTINGALE</a:t>
            </a:r>
            <a:r>
              <a:rPr lang="el-GR" dirty="0"/>
              <a:t> </a:t>
            </a:r>
            <a:r>
              <a:rPr lang="en-US" dirty="0"/>
              <a:t>objectives and pilots</a:t>
            </a:r>
            <a:r>
              <a:rPr lang="en-IE" dirty="0"/>
              <a:t>s </a:t>
            </a:r>
          </a:p>
          <a:p>
            <a:r>
              <a:rPr lang="en-IE" dirty="0"/>
              <a:t>Final </a:t>
            </a:r>
            <a:r>
              <a:rPr lang="en-IE"/>
              <a:t>Event Agenda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007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C512-F530-54FE-124E-264045570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2275-6811-239E-9C7F-06D4A16D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4"/>
                </a:solidFill>
                <a:latin typeface="+mj-lt"/>
              </a:rPr>
              <a:t>NIGHTINGALE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accent3"/>
                </a:solidFill>
                <a:latin typeface="+mj-lt"/>
              </a:rPr>
              <a:t>is…</a:t>
            </a:r>
            <a:endParaRPr lang="en-IE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87F5C6-E4DF-530A-647D-C9CA70F404DC}"/>
              </a:ext>
            </a:extLst>
          </p:cNvPr>
          <p:cNvSpPr txBox="1">
            <a:spLocks/>
          </p:cNvSpPr>
          <p:nvPr/>
        </p:nvSpPr>
        <p:spPr>
          <a:xfrm>
            <a:off x="897426" y="905775"/>
            <a:ext cx="4919173" cy="26828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Char char="+"/>
              <a:defRPr sz="20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Char char="+"/>
              <a:defRPr sz="18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Char char="+"/>
              <a:defRPr sz="16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Char char="+"/>
              <a:defRPr sz="14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TT Norms Bold" panose="02000803040000020004" pitchFamily="50" charset="0"/>
              <a:buChar char="+"/>
              <a:defRPr sz="1400" kern="1200">
                <a:solidFill>
                  <a:srgbClr val="04212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40 months European project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Started on October 1, 2021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Total budget: 8,831,477,50€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11 countries and 23 partners: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Research and Technology Organisations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Emergency medical practitioners 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First responders 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Specialised SMEs and industries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  <p:pic>
        <p:nvPicPr>
          <p:cNvPr id="5" name="Picture 4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37024F4C-583E-2D2E-46B0-AEE449321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/>
          <a:stretch/>
        </p:blipFill>
        <p:spPr>
          <a:xfrm>
            <a:off x="7778327" y="-404449"/>
            <a:ext cx="4413673" cy="5473849"/>
          </a:xfrm>
          <a:prstGeom prst="rect">
            <a:avLst/>
          </a:prstGeom>
        </p:spPr>
      </p:pic>
      <p:pic>
        <p:nvPicPr>
          <p:cNvPr id="6" name="Picture 5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C0701F4F-29BA-0F0F-7E24-2BE2F288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r="77571" b="53226"/>
          <a:stretch/>
        </p:blipFill>
        <p:spPr>
          <a:xfrm>
            <a:off x="11266557" y="5316463"/>
            <a:ext cx="925443" cy="1466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BB515-3048-06A3-B397-EF72CFC7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-184"/>
          <a:stretch/>
        </p:blipFill>
        <p:spPr>
          <a:xfrm>
            <a:off x="2241195" y="3588589"/>
            <a:ext cx="5556315" cy="31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7864-677C-6C51-2E6C-E5880883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727A"/>
                </a:solidFill>
                <a:effectLst/>
                <a:uLnTx/>
                <a:uFillTx/>
                <a:latin typeface="Be Vietnam"/>
                <a:ea typeface="+mn-ea"/>
                <a:cs typeface="+mn-cs"/>
              </a:rPr>
              <a:t>NIGHTINGALE Objectives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46DA-302A-40A9-04A8-EAEDB1D8B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80" y="955833"/>
            <a:ext cx="6784900" cy="2802805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b="1" dirty="0" err="1"/>
              <a:t>Optimise</a:t>
            </a:r>
            <a:r>
              <a:rPr lang="en-US" dirty="0"/>
              <a:t> current procedures and methods of triage and pre-hospital life support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b="1" dirty="0"/>
              <a:t>Enhance</a:t>
            </a:r>
            <a:r>
              <a:rPr lang="en-US" dirty="0"/>
              <a:t> the operational capacities of emergency medical services in the event of mass casualty incidents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b="1" dirty="0"/>
              <a:t>Offer</a:t>
            </a:r>
            <a:r>
              <a:rPr lang="en-US" dirty="0"/>
              <a:t> intelligent, integrated, and interconnected technological solutions for emergency teams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b="1" dirty="0"/>
              <a:t>Develop</a:t>
            </a:r>
            <a:r>
              <a:rPr lang="en-US" dirty="0"/>
              <a:t> a commonly agreed operational framework for multi-agency emergency response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081FC-8CB1-E46C-2DB3-281174A5C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8"/>
          <a:stretch/>
        </p:blipFill>
        <p:spPr>
          <a:xfrm>
            <a:off x="426128" y="4055196"/>
            <a:ext cx="6784900" cy="2802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DC0DD-6169-260C-70F2-A1DB2C46E5DA}"/>
              </a:ext>
            </a:extLst>
          </p:cNvPr>
          <p:cNvSpPr txBox="1"/>
          <p:nvPr/>
        </p:nvSpPr>
        <p:spPr>
          <a:xfrm>
            <a:off x="708665" y="3870530"/>
            <a:ext cx="6219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NIGHTINGALE Toolkit: </a:t>
            </a:r>
            <a:r>
              <a:rPr lang="en-IE" dirty="0">
                <a:solidFill>
                  <a:schemeClr val="accent3"/>
                </a:solidFill>
              </a:rPr>
              <a:t>user-centred design and validation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5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E3C3-55C3-8E1F-6A52-92C3A8D8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53" y="0"/>
            <a:ext cx="10927672" cy="630555"/>
          </a:xfrm>
        </p:spPr>
        <p:txBody>
          <a:bodyPr/>
          <a:lstStyle/>
          <a:p>
            <a:r>
              <a:rPr lang="en-GB" dirty="0">
                <a:latin typeface="Be Vietnam"/>
                <a:ea typeface="Arial"/>
                <a:cs typeface="Arial"/>
              </a:rPr>
              <a:t>NIGHTINGALE: Final Event Agenda</a:t>
            </a:r>
            <a:endParaRPr lang="el-GR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2E724C-E2FF-FEEE-FDD4-D052A825F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26393"/>
              </p:ext>
            </p:extLst>
          </p:nvPr>
        </p:nvGraphicFramePr>
        <p:xfrm>
          <a:off x="54077" y="586420"/>
          <a:ext cx="12083846" cy="5685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720">
                  <a:extLst>
                    <a:ext uri="{9D8B030D-6E8A-4147-A177-3AD203B41FA5}">
                      <a16:colId xmlns:a16="http://schemas.microsoft.com/office/drawing/2014/main" val="3770319706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131822012"/>
                    </a:ext>
                  </a:extLst>
                </a:gridCol>
                <a:gridCol w="8543925">
                  <a:extLst>
                    <a:ext uri="{9D8B030D-6E8A-4147-A177-3AD203B41FA5}">
                      <a16:colId xmlns:a16="http://schemas.microsoft.com/office/drawing/2014/main" val="2298321717"/>
                    </a:ext>
                  </a:extLst>
                </a:gridCol>
                <a:gridCol w="1543051">
                  <a:extLst>
                    <a:ext uri="{9D8B030D-6E8A-4147-A177-3AD203B41FA5}">
                      <a16:colId xmlns:a16="http://schemas.microsoft.com/office/drawing/2014/main" val="1436017495"/>
                    </a:ext>
                  </a:extLst>
                </a:gridCol>
              </a:tblGrid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Time (CET)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Duration</a:t>
                      </a:r>
                      <a:r>
                        <a:rPr lang="el-GR" sz="1400" b="1" dirty="0">
                          <a:effectLst/>
                        </a:rPr>
                        <a:t> 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Topic</a:t>
                      </a:r>
                      <a:r>
                        <a:rPr lang="el-GR" sz="1400" b="1" dirty="0">
                          <a:effectLst/>
                        </a:rPr>
                        <a:t> 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Presenter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extLst>
                  <a:ext uri="{0D108BD9-81ED-4DB2-BD59-A6C34878D82A}">
                    <a16:rowId xmlns:a16="http://schemas.microsoft.com/office/drawing/2014/main" val="2969922948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9:30 – 10:00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Login for External Users and Partners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-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extLst>
                  <a:ext uri="{0D108BD9-81ED-4DB2-BD59-A6C34878D82A}">
                    <a16:rowId xmlns:a16="http://schemas.microsoft.com/office/drawing/2014/main" val="3281911115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10:00 – 10:05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Welcome and Introduction of the </a:t>
                      </a:r>
                      <a:r>
                        <a:rPr lang="en-IE" sz="1400" u="sng" dirty="0">
                          <a:effectLst/>
                          <a:hlinkClick r:id="rId3"/>
                        </a:rPr>
                        <a:t>NIGHTINGALE</a:t>
                      </a:r>
                      <a:r>
                        <a:rPr lang="en-IE" sz="1400" dirty="0">
                          <a:effectLst/>
                        </a:rPr>
                        <a:t> Final Event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ICCS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extLst>
                  <a:ext uri="{0D108BD9-81ED-4DB2-BD59-A6C34878D82A}">
                    <a16:rowId xmlns:a16="http://schemas.microsoft.com/office/drawing/2014/main" val="3946779957"/>
                  </a:ext>
                </a:extLst>
              </a:tr>
              <a:tr h="41656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10:05 – 10:20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Keynote speaker G. </a:t>
                      </a:r>
                      <a:r>
                        <a:rPr lang="en-IE" sz="1400" b="1" dirty="0" err="1">
                          <a:effectLst/>
                        </a:rPr>
                        <a:t>Skiadaresis</a:t>
                      </a:r>
                      <a:r>
                        <a:rPr lang="en-IE" sz="1400" b="1" dirty="0">
                          <a:effectLst/>
                        </a:rPr>
                        <a:t>, DRS Area Coordinator at DG HOME, </a:t>
                      </a:r>
                      <a:r>
                        <a:rPr lang="en-IE" sz="1400" b="1" u="sng" dirty="0">
                          <a:effectLst/>
                          <a:hlinkClick r:id="rId4"/>
                        </a:rPr>
                        <a:t>European Commission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Giannis </a:t>
                      </a:r>
                      <a:r>
                        <a:rPr lang="en-IE" sz="1400" b="1" dirty="0" err="1">
                          <a:effectLst/>
                        </a:rPr>
                        <a:t>Skiadaresis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extLst>
                  <a:ext uri="{0D108BD9-81ED-4DB2-BD59-A6C34878D82A}">
                    <a16:rowId xmlns:a16="http://schemas.microsoft.com/office/drawing/2014/main" val="756124500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10:20 – 10:40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What is the NIGHTINGALE Toolkit and how it impacts the emergency medical domain?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ICCS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extLst>
                  <a:ext uri="{0D108BD9-81ED-4DB2-BD59-A6C34878D82A}">
                    <a16:rowId xmlns:a16="http://schemas.microsoft.com/office/drawing/2014/main" val="3101397288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10:40 – 10:55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How could continuous monitoring of patients trigger a step-change in MCI handling?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ICCS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6809471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10:55 – 11:10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What AI and predictive analyses can offer to improving MCIs?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INOV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3684009237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11:10 – 11:25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Is multi-agency collaboration a solution to limited resources and managing the chaos?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ASTRIAL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146223962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11:25 – 11:40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Break (15’)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-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2929147296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11:40 – 12:55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Insights from the NIGHTINGALE First Responders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UPO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569918976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12:55 – 13:10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How can users effectively interpret massive monitoring and analytics data?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INTRA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726952986"/>
                  </a:ext>
                </a:extLst>
              </a:tr>
              <a:tr h="41656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13:10 – 13:25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</a:rPr>
                        <a:t>NIGHTINGALE toolkit video results: Small Scale Test video (3’), 1</a:t>
                      </a:r>
                      <a:r>
                        <a:rPr lang="en-IE" sz="1400" baseline="30000" dirty="0">
                          <a:effectLst/>
                        </a:rPr>
                        <a:t>st</a:t>
                      </a:r>
                      <a:r>
                        <a:rPr lang="en-IE" sz="1400" dirty="0">
                          <a:effectLst/>
                        </a:rPr>
                        <a:t> Full Scale Exercise video (7’) and 2</a:t>
                      </a:r>
                      <a:r>
                        <a:rPr lang="en-IE" sz="1400" baseline="30000" dirty="0">
                          <a:effectLst/>
                        </a:rPr>
                        <a:t>nd</a:t>
                      </a:r>
                      <a:r>
                        <a:rPr lang="en-IE" sz="1400" dirty="0">
                          <a:effectLst/>
                        </a:rPr>
                        <a:t> Full Scale Exercise video (4’)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CCL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238936492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13:25 – 13:40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Break (15’)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-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467056496"/>
                  </a:ext>
                </a:extLst>
              </a:tr>
              <a:tr h="41656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13:40 – 13:55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Insights from </a:t>
                      </a:r>
                      <a:r>
                        <a:rPr lang="en-US" sz="1400" b="1" u="sng" dirty="0">
                          <a:effectLst/>
                          <a:hlinkClick r:id="rId5"/>
                        </a:rPr>
                        <a:t>RTC - Responder Technology Cluster of Projects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l-GR" sz="1400" b="1" dirty="0">
                          <a:effectLst/>
                        </a:rPr>
                        <a:t>Jon Hall,</a:t>
                      </a:r>
                      <a:r>
                        <a:rPr lang="en-US" sz="1400" b="1" dirty="0">
                          <a:effectLst/>
                        </a:rPr>
                        <a:t> Crisis Management Innovation Network Europe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effectLst/>
                        </a:rPr>
                        <a:t>Jon Hall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286771950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13:55 – 14:05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1400" b="1" u="sng" dirty="0">
                          <a:effectLst/>
                          <a:hlinkClick r:id="rId6"/>
                        </a:rPr>
                        <a:t>TEAMUP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effectLst/>
                        </a:rPr>
                        <a:t>RTC Cluster Projects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effectLst/>
                        </a:rPr>
                        <a:t> 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1002193165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14:05 – 14:15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1400" b="1" u="sng" dirty="0">
                          <a:effectLst/>
                          <a:hlinkClick r:id="rId7"/>
                        </a:rPr>
                        <a:t>DIREKTION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33671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14:15 – 14:25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1400" b="1" u="sng" dirty="0">
                          <a:effectLst/>
                          <a:hlinkClick r:id="rId8"/>
                        </a:rPr>
                        <a:t>OVERWATCH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74277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14:25 – 14:35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1400" b="1" u="sng" dirty="0">
                          <a:effectLst/>
                          <a:hlinkClick r:id="rId9"/>
                        </a:rPr>
                        <a:t>CARMA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82223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14:35 – 14:45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10’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marL="800100" lvl="1" indent="-342900"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1400" b="1" u="sng" dirty="0">
                          <a:effectLst/>
                          <a:hlinkClick r:id="rId10"/>
                        </a:rPr>
                        <a:t>SYNERGISE</a:t>
                      </a:r>
                      <a:endParaRPr lang="el-GR" sz="1400" b="1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48642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14:45 – 14:50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</a:rPr>
                        <a:t>5’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Conclusions – Future Vision</a:t>
                      </a:r>
                      <a:endParaRPr lang="el-GR" sz="140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ICCS</a:t>
                      </a:r>
                      <a:endParaRPr lang="el-GR" sz="14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47663" marR="47663" marT="0" marB="0" anchor="ctr"/>
                </a:tc>
                <a:extLst>
                  <a:ext uri="{0D108BD9-81ED-4DB2-BD59-A6C34878D82A}">
                    <a16:rowId xmlns:a16="http://schemas.microsoft.com/office/drawing/2014/main" val="3738064866"/>
                  </a:ext>
                </a:extLst>
              </a:tr>
              <a:tr h="2435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END OF FINAL EVENT</a:t>
                      </a:r>
                      <a:endParaRPr lang="el-GR" sz="1100" dirty="0">
                        <a:effectLst/>
                        <a:latin typeface="Nunito Sans" pitchFamily="2" charset="0"/>
                        <a:ea typeface="Nunito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620" marR="6620" marT="6620" marB="662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4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3AE6A584-0663-4288-95E2-66D73A471181}"/>
              </a:ext>
            </a:extLst>
          </p:cNvPr>
          <p:cNvGrpSpPr/>
          <p:nvPr/>
        </p:nvGrpSpPr>
        <p:grpSpPr>
          <a:xfrm>
            <a:off x="3084233" y="166988"/>
            <a:ext cx="6420960" cy="1985605"/>
            <a:chOff x="2614587" y="711179"/>
            <a:chExt cx="6420960" cy="1985605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81C4B3A-C472-4150-A519-4DA52F9D1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587" y="917243"/>
              <a:ext cx="6420960" cy="96218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AE8EC9-3E6B-4116-AA0A-FF452B07AD2F}"/>
                </a:ext>
              </a:extLst>
            </p:cNvPr>
            <p:cNvSpPr txBox="1"/>
            <p:nvPr/>
          </p:nvSpPr>
          <p:spPr>
            <a:xfrm>
              <a:off x="4194692" y="711179"/>
              <a:ext cx="4729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spc="300" dirty="0">
                  <a:solidFill>
                    <a:schemeClr val="accent3"/>
                  </a:solidFill>
                </a:rPr>
                <a:t>HORIZON 2020 RESEARCH PROJECT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0860E-8EC3-4085-91B9-7C4BE31423C4}"/>
                </a:ext>
              </a:extLst>
            </p:cNvPr>
            <p:cNvSpPr txBox="1"/>
            <p:nvPr/>
          </p:nvSpPr>
          <p:spPr>
            <a:xfrm>
              <a:off x="4085222" y="1988898"/>
              <a:ext cx="4729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spc="6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TRIAGE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967A08-1668-46EC-93BD-BA396F9A47E8}"/>
              </a:ext>
            </a:extLst>
          </p:cNvPr>
          <p:cNvGrpSpPr/>
          <p:nvPr/>
        </p:nvGrpSpPr>
        <p:grpSpPr>
          <a:xfrm>
            <a:off x="3318544" y="5842690"/>
            <a:ext cx="5554911" cy="985174"/>
            <a:chOff x="3418235" y="4878237"/>
            <a:chExt cx="5554911" cy="98517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49A421-F453-40E7-8F8B-86B6AA69CAC9}"/>
                </a:ext>
              </a:extLst>
            </p:cNvPr>
            <p:cNvGrpSpPr/>
            <p:nvPr/>
          </p:nvGrpSpPr>
          <p:grpSpPr>
            <a:xfrm>
              <a:off x="6394404" y="4878237"/>
              <a:ext cx="2578742" cy="971864"/>
              <a:chOff x="7157110" y="4506751"/>
              <a:chExt cx="2578742" cy="97186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CFEF7D-6FE3-4B2C-A5AF-C85B0DF005AF}"/>
                  </a:ext>
                </a:extLst>
              </p:cNvPr>
              <p:cNvSpPr/>
              <p:nvPr/>
            </p:nvSpPr>
            <p:spPr>
              <a:xfrm>
                <a:off x="8212224" y="4506751"/>
                <a:ext cx="468514" cy="468514"/>
              </a:xfrm>
              <a:custGeom>
                <a:avLst/>
                <a:gdLst>
                  <a:gd name="connsiteX0" fmla="*/ 295092 w 468514"/>
                  <a:gd name="connsiteY0" fmla="*/ 131857 h 468514"/>
                  <a:gd name="connsiteX1" fmla="*/ 238021 w 468514"/>
                  <a:gd name="connsiteY1" fmla="*/ 187244 h 468514"/>
                  <a:gd name="connsiteX2" fmla="*/ 239499 w 468514"/>
                  <a:gd name="connsiteY2" fmla="*/ 199880 h 468514"/>
                  <a:gd name="connsiteX3" fmla="*/ 121844 w 468514"/>
                  <a:gd name="connsiteY3" fmla="*/ 141990 h 468514"/>
                  <a:gd name="connsiteX4" fmla="*/ 114113 w 468514"/>
                  <a:gd name="connsiteY4" fmla="*/ 169836 h 468514"/>
                  <a:gd name="connsiteX5" fmla="*/ 139501 w 468514"/>
                  <a:gd name="connsiteY5" fmla="*/ 215942 h 468514"/>
                  <a:gd name="connsiteX6" fmla="*/ 113631 w 468514"/>
                  <a:gd name="connsiteY6" fmla="*/ 209002 h 468514"/>
                  <a:gd name="connsiteX7" fmla="*/ 113631 w 468514"/>
                  <a:gd name="connsiteY7" fmla="*/ 209705 h 468514"/>
                  <a:gd name="connsiteX8" fmla="*/ 159428 w 468514"/>
                  <a:gd name="connsiteY8" fmla="*/ 264038 h 468514"/>
                  <a:gd name="connsiteX9" fmla="*/ 144390 w 468514"/>
                  <a:gd name="connsiteY9" fmla="*/ 265986 h 468514"/>
                  <a:gd name="connsiteX10" fmla="*/ 133659 w 468514"/>
                  <a:gd name="connsiteY10" fmla="*/ 264990 h 468514"/>
                  <a:gd name="connsiteX11" fmla="*/ 186995 w 468514"/>
                  <a:gd name="connsiteY11" fmla="*/ 303468 h 468514"/>
                  <a:gd name="connsiteX12" fmla="*/ 116090 w 468514"/>
                  <a:gd name="connsiteY12" fmla="*/ 327186 h 468514"/>
                  <a:gd name="connsiteX13" fmla="*/ 102458 w 468514"/>
                  <a:gd name="connsiteY13" fmla="*/ 326411 h 468514"/>
                  <a:gd name="connsiteX14" fmla="*/ 189982 w 468514"/>
                  <a:gd name="connsiteY14" fmla="*/ 351315 h 468514"/>
                  <a:gd name="connsiteX15" fmla="*/ 352410 w 468514"/>
                  <a:gd name="connsiteY15" fmla="*/ 193660 h 468514"/>
                  <a:gd name="connsiteX16" fmla="*/ 352250 w 468514"/>
                  <a:gd name="connsiteY16" fmla="*/ 186485 h 468514"/>
                  <a:gd name="connsiteX17" fmla="*/ 380711 w 468514"/>
                  <a:gd name="connsiteY17" fmla="*/ 157816 h 468514"/>
                  <a:gd name="connsiteX18" fmla="*/ 347916 w 468514"/>
                  <a:gd name="connsiteY18" fmla="*/ 166557 h 468514"/>
                  <a:gd name="connsiteX19" fmla="*/ 373025 w 468514"/>
                  <a:gd name="connsiteY19" fmla="*/ 135885 h 468514"/>
                  <a:gd name="connsiteX20" fmla="*/ 336760 w 468514"/>
                  <a:gd name="connsiteY20" fmla="*/ 149339 h 468514"/>
                  <a:gd name="connsiteX21" fmla="*/ 295092 w 468514"/>
                  <a:gd name="connsiteY21" fmla="*/ 131857 h 468514"/>
                  <a:gd name="connsiteX22" fmla="*/ 234256 w 468514"/>
                  <a:gd name="connsiteY22" fmla="*/ 0 h 468514"/>
                  <a:gd name="connsiteX23" fmla="*/ 468514 w 468514"/>
                  <a:gd name="connsiteY23" fmla="*/ 234258 h 468514"/>
                  <a:gd name="connsiteX24" fmla="*/ 234256 w 468514"/>
                  <a:gd name="connsiteY24" fmla="*/ 468514 h 468514"/>
                  <a:gd name="connsiteX25" fmla="*/ 0 w 468514"/>
                  <a:gd name="connsiteY25" fmla="*/ 234258 h 468514"/>
                  <a:gd name="connsiteX26" fmla="*/ 234256 w 468514"/>
                  <a:gd name="connsiteY26" fmla="*/ 0 h 4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8514" h="468514">
                    <a:moveTo>
                      <a:pt x="295092" y="131857"/>
                    </a:moveTo>
                    <a:cubicBezTo>
                      <a:pt x="263584" y="131857"/>
                      <a:pt x="238021" y="156645"/>
                      <a:pt x="238021" y="187244"/>
                    </a:cubicBezTo>
                    <a:cubicBezTo>
                      <a:pt x="238021" y="191593"/>
                      <a:pt x="238520" y="195824"/>
                      <a:pt x="239499" y="199880"/>
                    </a:cubicBezTo>
                    <a:cubicBezTo>
                      <a:pt x="192062" y="197567"/>
                      <a:pt x="149984" y="175502"/>
                      <a:pt x="121844" y="141990"/>
                    </a:cubicBezTo>
                    <a:cubicBezTo>
                      <a:pt x="116925" y="150174"/>
                      <a:pt x="114113" y="159675"/>
                      <a:pt x="114113" y="169836"/>
                    </a:cubicBezTo>
                    <a:cubicBezTo>
                      <a:pt x="114113" y="189046"/>
                      <a:pt x="124186" y="206028"/>
                      <a:pt x="139501" y="215942"/>
                    </a:cubicBezTo>
                    <a:cubicBezTo>
                      <a:pt x="130132" y="215649"/>
                      <a:pt x="121346" y="213174"/>
                      <a:pt x="113631" y="209002"/>
                    </a:cubicBezTo>
                    <a:lnTo>
                      <a:pt x="113631" y="209705"/>
                    </a:lnTo>
                    <a:cubicBezTo>
                      <a:pt x="113631" y="236557"/>
                      <a:pt x="133307" y="258943"/>
                      <a:pt x="159428" y="264038"/>
                    </a:cubicBezTo>
                    <a:cubicBezTo>
                      <a:pt x="154640" y="265298"/>
                      <a:pt x="149602" y="265986"/>
                      <a:pt x="144390" y="265986"/>
                    </a:cubicBezTo>
                    <a:cubicBezTo>
                      <a:pt x="140715" y="265986"/>
                      <a:pt x="137143" y="265650"/>
                      <a:pt x="133659" y="264990"/>
                    </a:cubicBezTo>
                    <a:cubicBezTo>
                      <a:pt x="140919" y="287011"/>
                      <a:pt x="162004" y="303027"/>
                      <a:pt x="186995" y="303468"/>
                    </a:cubicBezTo>
                    <a:cubicBezTo>
                      <a:pt x="167451" y="318343"/>
                      <a:pt x="142838" y="327186"/>
                      <a:pt x="116090" y="327186"/>
                    </a:cubicBezTo>
                    <a:cubicBezTo>
                      <a:pt x="111477" y="327186"/>
                      <a:pt x="106939" y="326923"/>
                      <a:pt x="102458" y="326411"/>
                    </a:cubicBezTo>
                    <a:cubicBezTo>
                      <a:pt x="127744" y="342135"/>
                      <a:pt x="157729" y="351315"/>
                      <a:pt x="189982" y="351315"/>
                    </a:cubicBezTo>
                    <a:cubicBezTo>
                      <a:pt x="294988" y="351315"/>
                      <a:pt x="352410" y="266866"/>
                      <a:pt x="352410" y="193660"/>
                    </a:cubicBezTo>
                    <a:lnTo>
                      <a:pt x="352250" y="186485"/>
                    </a:lnTo>
                    <a:cubicBezTo>
                      <a:pt x="363376" y="178695"/>
                      <a:pt x="373054" y="168944"/>
                      <a:pt x="380711" y="157816"/>
                    </a:cubicBezTo>
                    <a:cubicBezTo>
                      <a:pt x="370478" y="162238"/>
                      <a:pt x="359466" y="165209"/>
                      <a:pt x="347916" y="166557"/>
                    </a:cubicBezTo>
                    <a:cubicBezTo>
                      <a:pt x="359717" y="159690"/>
                      <a:pt x="368765" y="148841"/>
                      <a:pt x="373025" y="135885"/>
                    </a:cubicBezTo>
                    <a:cubicBezTo>
                      <a:pt x="361987" y="142253"/>
                      <a:pt x="349775" y="146866"/>
                      <a:pt x="336760" y="149339"/>
                    </a:cubicBezTo>
                    <a:cubicBezTo>
                      <a:pt x="326349" y="138578"/>
                      <a:pt x="311518" y="131857"/>
                      <a:pt x="295092" y="131857"/>
                    </a:cubicBezTo>
                    <a:close/>
                    <a:moveTo>
                      <a:pt x="234256" y="0"/>
                    </a:moveTo>
                    <a:cubicBezTo>
                      <a:pt x="363640" y="0"/>
                      <a:pt x="468514" y="104888"/>
                      <a:pt x="468514" y="234258"/>
                    </a:cubicBezTo>
                    <a:cubicBezTo>
                      <a:pt x="468514" y="363642"/>
                      <a:pt x="363640" y="468514"/>
                      <a:pt x="234256" y="468514"/>
                    </a:cubicBezTo>
                    <a:cubicBezTo>
                      <a:pt x="104872" y="468514"/>
                      <a:pt x="0" y="363640"/>
                      <a:pt x="0" y="234258"/>
                    </a:cubicBezTo>
                    <a:cubicBezTo>
                      <a:pt x="0" y="104888"/>
                      <a:pt x="104874" y="0"/>
                      <a:pt x="234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IE" sz="14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65DD91-3010-4643-BF00-7FCD5CF7D087}"/>
                  </a:ext>
                </a:extLst>
              </p:cNvPr>
              <p:cNvSpPr txBox="1"/>
              <p:nvPr/>
            </p:nvSpPr>
            <p:spPr>
              <a:xfrm>
                <a:off x="7157110" y="5140061"/>
                <a:ext cx="25787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@NGTriageEU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76062A2-A58E-48FB-A535-634783112509}"/>
                </a:ext>
              </a:extLst>
            </p:cNvPr>
            <p:cNvGrpSpPr/>
            <p:nvPr/>
          </p:nvGrpSpPr>
          <p:grpSpPr>
            <a:xfrm>
              <a:off x="3418235" y="4890363"/>
              <a:ext cx="2530178" cy="973048"/>
              <a:chOff x="4830911" y="4507265"/>
              <a:chExt cx="2530178" cy="9730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5A97732-CA3F-413D-81D6-FBEA3F0739BA}"/>
                  </a:ext>
                </a:extLst>
              </p:cNvPr>
              <p:cNvGrpSpPr/>
              <p:nvPr/>
            </p:nvGrpSpPr>
            <p:grpSpPr>
              <a:xfrm>
                <a:off x="5629258" y="4507265"/>
                <a:ext cx="933485" cy="468514"/>
                <a:chOff x="5949874" y="4762620"/>
                <a:chExt cx="933485" cy="468514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43FF9F0-601B-4BED-92D6-F0E76A1B590B}"/>
                    </a:ext>
                  </a:extLst>
                </p:cNvPr>
                <p:cNvGrpSpPr/>
                <p:nvPr/>
              </p:nvGrpSpPr>
              <p:grpSpPr>
                <a:xfrm>
                  <a:off x="5949874" y="4762620"/>
                  <a:ext cx="468000" cy="468000"/>
                  <a:chOff x="5863514" y="6265526"/>
                  <a:chExt cx="468000" cy="468000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2F8DAB96-5330-44A5-8A4B-D8F57704E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63514" y="6265526"/>
                    <a:ext cx="468000" cy="468000"/>
                  </a:xfrm>
                  <a:custGeom>
                    <a:avLst/>
                    <a:gdLst>
                      <a:gd name="connsiteX0" fmla="*/ 234000 w 468000"/>
                      <a:gd name="connsiteY0" fmla="*/ 126400 h 468000"/>
                      <a:gd name="connsiteX1" fmla="*/ 113247 w 468000"/>
                      <a:gd name="connsiteY1" fmla="*/ 132165 h 468000"/>
                      <a:gd name="connsiteX2" fmla="*/ 86412 w 468000"/>
                      <a:gd name="connsiteY2" fmla="*/ 159065 h 468000"/>
                      <a:gd name="connsiteX3" fmla="*/ 80662 w 468000"/>
                      <a:gd name="connsiteY3" fmla="*/ 234000 h 468000"/>
                      <a:gd name="connsiteX4" fmla="*/ 86412 w 468000"/>
                      <a:gd name="connsiteY4" fmla="*/ 308936 h 468000"/>
                      <a:gd name="connsiteX5" fmla="*/ 113247 w 468000"/>
                      <a:gd name="connsiteY5" fmla="*/ 335836 h 468000"/>
                      <a:gd name="connsiteX6" fmla="*/ 234000 w 468000"/>
                      <a:gd name="connsiteY6" fmla="*/ 341600 h 468000"/>
                      <a:gd name="connsiteX7" fmla="*/ 354754 w 468000"/>
                      <a:gd name="connsiteY7" fmla="*/ 335836 h 468000"/>
                      <a:gd name="connsiteX8" fmla="*/ 381588 w 468000"/>
                      <a:gd name="connsiteY8" fmla="*/ 308936 h 468000"/>
                      <a:gd name="connsiteX9" fmla="*/ 387338 w 468000"/>
                      <a:gd name="connsiteY9" fmla="*/ 234000 h 468000"/>
                      <a:gd name="connsiteX10" fmla="*/ 381588 w 468000"/>
                      <a:gd name="connsiteY10" fmla="*/ 159065 h 468000"/>
                      <a:gd name="connsiteX11" fmla="*/ 354754 w 468000"/>
                      <a:gd name="connsiteY11" fmla="*/ 132165 h 468000"/>
                      <a:gd name="connsiteX12" fmla="*/ 234000 w 468000"/>
                      <a:gd name="connsiteY12" fmla="*/ 126400 h 468000"/>
                      <a:gd name="connsiteX13" fmla="*/ 234000 w 468000"/>
                      <a:gd name="connsiteY13" fmla="*/ 0 h 468000"/>
                      <a:gd name="connsiteX14" fmla="*/ 468000 w 468000"/>
                      <a:gd name="connsiteY14" fmla="*/ 234000 h 468000"/>
                      <a:gd name="connsiteX15" fmla="*/ 234000 w 468000"/>
                      <a:gd name="connsiteY15" fmla="*/ 468000 h 468000"/>
                      <a:gd name="connsiteX16" fmla="*/ 0 w 468000"/>
                      <a:gd name="connsiteY16" fmla="*/ 234000 h 468000"/>
                      <a:gd name="connsiteX17" fmla="*/ 234000 w 468000"/>
                      <a:gd name="connsiteY17" fmla="*/ 0 h 46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68000" h="468000">
                        <a:moveTo>
                          <a:pt x="234000" y="126400"/>
                        </a:moveTo>
                        <a:cubicBezTo>
                          <a:pt x="234000" y="126400"/>
                          <a:pt x="138164" y="126400"/>
                          <a:pt x="113247" y="132165"/>
                        </a:cubicBezTo>
                        <a:cubicBezTo>
                          <a:pt x="99829" y="136007"/>
                          <a:pt x="90246" y="145615"/>
                          <a:pt x="86412" y="159065"/>
                        </a:cubicBezTo>
                        <a:cubicBezTo>
                          <a:pt x="80662" y="184043"/>
                          <a:pt x="80662" y="234000"/>
                          <a:pt x="80662" y="234000"/>
                        </a:cubicBezTo>
                        <a:cubicBezTo>
                          <a:pt x="80662" y="234000"/>
                          <a:pt x="80662" y="283957"/>
                          <a:pt x="86412" y="308936"/>
                        </a:cubicBezTo>
                        <a:cubicBezTo>
                          <a:pt x="90246" y="322386"/>
                          <a:pt x="99829" y="331993"/>
                          <a:pt x="113247" y="335836"/>
                        </a:cubicBezTo>
                        <a:cubicBezTo>
                          <a:pt x="138164" y="341600"/>
                          <a:pt x="234000" y="341600"/>
                          <a:pt x="234000" y="341600"/>
                        </a:cubicBezTo>
                        <a:cubicBezTo>
                          <a:pt x="234000" y="341600"/>
                          <a:pt x="329836" y="341600"/>
                          <a:pt x="354754" y="335836"/>
                        </a:cubicBezTo>
                        <a:cubicBezTo>
                          <a:pt x="368171" y="331993"/>
                          <a:pt x="377755" y="322386"/>
                          <a:pt x="381588" y="308936"/>
                        </a:cubicBezTo>
                        <a:cubicBezTo>
                          <a:pt x="387338" y="283957"/>
                          <a:pt x="387338" y="234000"/>
                          <a:pt x="387338" y="234000"/>
                        </a:cubicBezTo>
                        <a:cubicBezTo>
                          <a:pt x="387338" y="234000"/>
                          <a:pt x="387338" y="184043"/>
                          <a:pt x="381588" y="159065"/>
                        </a:cubicBezTo>
                        <a:cubicBezTo>
                          <a:pt x="377755" y="145615"/>
                          <a:pt x="368171" y="136007"/>
                          <a:pt x="354754" y="132165"/>
                        </a:cubicBezTo>
                        <a:cubicBezTo>
                          <a:pt x="329836" y="126400"/>
                          <a:pt x="234000" y="126400"/>
                          <a:pt x="234000" y="126400"/>
                        </a:cubicBezTo>
                        <a:close/>
                        <a:moveTo>
                          <a:pt x="234000" y="0"/>
                        </a:moveTo>
                        <a:cubicBezTo>
                          <a:pt x="363235" y="0"/>
                          <a:pt x="468000" y="104765"/>
                          <a:pt x="468000" y="234000"/>
                        </a:cubicBezTo>
                        <a:cubicBezTo>
                          <a:pt x="468000" y="363235"/>
                          <a:pt x="363235" y="468000"/>
                          <a:pt x="234000" y="468000"/>
                        </a:cubicBezTo>
                        <a:cubicBezTo>
                          <a:pt x="104765" y="468000"/>
                          <a:pt x="0" y="363235"/>
                          <a:pt x="0" y="234000"/>
                        </a:cubicBezTo>
                        <a:cubicBezTo>
                          <a:pt x="0" y="104765"/>
                          <a:pt x="104765" y="0"/>
                          <a:pt x="23400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wrap="square">
                    <a:no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ru-RU" altLang="ru-RU" sz="1400" dirty="0"/>
                  </a:p>
                </p:txBody>
              </p:sp>
              <p:sp>
                <p:nvSpPr>
                  <p:cNvPr id="16" name="Freeform 146">
                    <a:extLst>
                      <a:ext uri="{FF2B5EF4-FFF2-40B4-BE49-F238E27FC236}">
                        <a16:creationId xmlns:a16="http://schemas.microsoft.com/office/drawing/2014/main" id="{33505228-B759-437C-B781-89299F66F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7166" y="6453526"/>
                    <a:ext cx="79863" cy="92000"/>
                  </a:xfrm>
                  <a:custGeom>
                    <a:avLst/>
                    <a:gdLst>
                      <a:gd name="T0" fmla="*/ 0 w 100"/>
                      <a:gd name="T1" fmla="*/ 182563 h 115"/>
                      <a:gd name="T2" fmla="*/ 158750 w 100"/>
                      <a:gd name="T3" fmla="*/ 92075 h 115"/>
                      <a:gd name="T4" fmla="*/ 0 w 100"/>
                      <a:gd name="T5" fmla="*/ 0 h 115"/>
                      <a:gd name="T6" fmla="*/ 0 w 100"/>
                      <a:gd name="T7" fmla="*/ 182563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0" h="115">
                        <a:moveTo>
                          <a:pt x="0" y="115"/>
                        </a:moveTo>
                        <a:lnTo>
                          <a:pt x="100" y="58"/>
                        </a:lnTo>
                        <a:lnTo>
                          <a:pt x="0" y="0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algn="ctr"/>
                    <a:endParaRPr lang="ru-RU" sz="1400"/>
                  </a:p>
                </p:txBody>
              </p:sp>
            </p:grp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2D48FDF-ECBF-46C3-884F-91DAFBC542E5}"/>
                    </a:ext>
                  </a:extLst>
                </p:cNvPr>
                <p:cNvSpPr/>
                <p:nvPr/>
              </p:nvSpPr>
              <p:spPr>
                <a:xfrm>
                  <a:off x="6414845" y="4762620"/>
                  <a:ext cx="468514" cy="468514"/>
                </a:xfrm>
                <a:custGeom>
                  <a:avLst/>
                  <a:gdLst>
                    <a:gd name="connsiteX0" fmla="*/ 132004 w 468514"/>
                    <a:gd name="connsiteY0" fmla="*/ 175662 h 468514"/>
                    <a:gd name="connsiteX1" fmla="*/ 132004 w 468514"/>
                    <a:gd name="connsiteY1" fmla="*/ 321867 h 468514"/>
                    <a:gd name="connsiteX2" fmla="*/ 175869 w 468514"/>
                    <a:gd name="connsiteY2" fmla="*/ 321867 h 468514"/>
                    <a:gd name="connsiteX3" fmla="*/ 175869 w 468514"/>
                    <a:gd name="connsiteY3" fmla="*/ 175662 h 468514"/>
                    <a:gd name="connsiteX4" fmla="*/ 302896 w 468514"/>
                    <a:gd name="connsiteY4" fmla="*/ 170598 h 468514"/>
                    <a:gd name="connsiteX5" fmla="*/ 249046 w 468514"/>
                    <a:gd name="connsiteY5" fmla="*/ 195532 h 468514"/>
                    <a:gd name="connsiteX6" fmla="*/ 249046 w 468514"/>
                    <a:gd name="connsiteY6" fmla="*/ 175181 h 468514"/>
                    <a:gd name="connsiteX7" fmla="*/ 205021 w 468514"/>
                    <a:gd name="connsiteY7" fmla="*/ 175181 h 468514"/>
                    <a:gd name="connsiteX8" fmla="*/ 205021 w 468514"/>
                    <a:gd name="connsiteY8" fmla="*/ 321869 h 468514"/>
                    <a:gd name="connsiteX9" fmla="*/ 249046 w 468514"/>
                    <a:gd name="connsiteY9" fmla="*/ 321869 h 468514"/>
                    <a:gd name="connsiteX10" fmla="*/ 249046 w 468514"/>
                    <a:gd name="connsiteY10" fmla="*/ 242544 h 468514"/>
                    <a:gd name="connsiteX11" fmla="*/ 283643 w 468514"/>
                    <a:gd name="connsiteY11" fmla="*/ 209425 h 468514"/>
                    <a:gd name="connsiteX12" fmla="*/ 307626 w 468514"/>
                    <a:gd name="connsiteY12" fmla="*/ 242134 h 468514"/>
                    <a:gd name="connsiteX13" fmla="*/ 307626 w 468514"/>
                    <a:gd name="connsiteY13" fmla="*/ 321854 h 468514"/>
                    <a:gd name="connsiteX14" fmla="*/ 351491 w 468514"/>
                    <a:gd name="connsiteY14" fmla="*/ 321854 h 468514"/>
                    <a:gd name="connsiteX15" fmla="*/ 351491 w 468514"/>
                    <a:gd name="connsiteY15" fmla="*/ 238869 h 468514"/>
                    <a:gd name="connsiteX16" fmla="*/ 302896 w 468514"/>
                    <a:gd name="connsiteY16" fmla="*/ 170598 h 468514"/>
                    <a:gd name="connsiteX17" fmla="*/ 153732 w 468514"/>
                    <a:gd name="connsiteY17" fmla="*/ 117128 h 468514"/>
                    <a:gd name="connsiteX18" fmla="*/ 131769 w 468514"/>
                    <a:gd name="connsiteY18" fmla="*/ 139090 h 468514"/>
                    <a:gd name="connsiteX19" fmla="*/ 153732 w 468514"/>
                    <a:gd name="connsiteY19" fmla="*/ 161051 h 468514"/>
                    <a:gd name="connsiteX20" fmla="*/ 175694 w 468514"/>
                    <a:gd name="connsiteY20" fmla="*/ 139089 h 468514"/>
                    <a:gd name="connsiteX21" fmla="*/ 153732 w 468514"/>
                    <a:gd name="connsiteY21" fmla="*/ 117128 h 468514"/>
                    <a:gd name="connsiteX22" fmla="*/ 234256 w 468514"/>
                    <a:gd name="connsiteY22" fmla="*/ 0 h 468514"/>
                    <a:gd name="connsiteX23" fmla="*/ 468514 w 468514"/>
                    <a:gd name="connsiteY23" fmla="*/ 234258 h 468514"/>
                    <a:gd name="connsiteX24" fmla="*/ 234256 w 468514"/>
                    <a:gd name="connsiteY24" fmla="*/ 468514 h 468514"/>
                    <a:gd name="connsiteX25" fmla="*/ 0 w 468514"/>
                    <a:gd name="connsiteY25" fmla="*/ 234258 h 468514"/>
                    <a:gd name="connsiteX26" fmla="*/ 234256 w 468514"/>
                    <a:gd name="connsiteY26" fmla="*/ 0 h 468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68514" h="468514">
                      <a:moveTo>
                        <a:pt x="132004" y="175662"/>
                      </a:moveTo>
                      <a:lnTo>
                        <a:pt x="132004" y="321867"/>
                      </a:lnTo>
                      <a:lnTo>
                        <a:pt x="175869" y="321867"/>
                      </a:lnTo>
                      <a:lnTo>
                        <a:pt x="175869" y="175662"/>
                      </a:lnTo>
                      <a:close/>
                      <a:moveTo>
                        <a:pt x="302896" y="170598"/>
                      </a:moveTo>
                      <a:cubicBezTo>
                        <a:pt x="281607" y="170598"/>
                        <a:pt x="262559" y="178372"/>
                        <a:pt x="249046" y="195532"/>
                      </a:cubicBezTo>
                      <a:lnTo>
                        <a:pt x="249046" y="175181"/>
                      </a:lnTo>
                      <a:lnTo>
                        <a:pt x="205021" y="175181"/>
                      </a:lnTo>
                      <a:lnTo>
                        <a:pt x="205021" y="321869"/>
                      </a:lnTo>
                      <a:lnTo>
                        <a:pt x="249046" y="321869"/>
                      </a:lnTo>
                      <a:lnTo>
                        <a:pt x="249046" y="242544"/>
                      </a:lnTo>
                      <a:cubicBezTo>
                        <a:pt x="249046" y="225780"/>
                        <a:pt x="264405" y="209425"/>
                        <a:pt x="283643" y="209425"/>
                      </a:cubicBezTo>
                      <a:cubicBezTo>
                        <a:pt x="302881" y="209425"/>
                        <a:pt x="307626" y="225780"/>
                        <a:pt x="307626" y="242134"/>
                      </a:cubicBezTo>
                      <a:lnTo>
                        <a:pt x="307626" y="321854"/>
                      </a:lnTo>
                      <a:lnTo>
                        <a:pt x="351491" y="321854"/>
                      </a:lnTo>
                      <a:lnTo>
                        <a:pt x="351491" y="238869"/>
                      </a:lnTo>
                      <a:cubicBezTo>
                        <a:pt x="351489" y="181226"/>
                        <a:pt x="324198" y="170598"/>
                        <a:pt x="302896" y="170598"/>
                      </a:cubicBezTo>
                      <a:close/>
                      <a:moveTo>
                        <a:pt x="153732" y="117128"/>
                      </a:moveTo>
                      <a:cubicBezTo>
                        <a:pt x="141609" y="117128"/>
                        <a:pt x="131769" y="126968"/>
                        <a:pt x="131769" y="139090"/>
                      </a:cubicBezTo>
                      <a:cubicBezTo>
                        <a:pt x="131769" y="151213"/>
                        <a:pt x="141609" y="161051"/>
                        <a:pt x="153732" y="161051"/>
                      </a:cubicBezTo>
                      <a:cubicBezTo>
                        <a:pt x="165854" y="161051"/>
                        <a:pt x="175694" y="151211"/>
                        <a:pt x="175694" y="139089"/>
                      </a:cubicBezTo>
                      <a:cubicBezTo>
                        <a:pt x="175694" y="126966"/>
                        <a:pt x="165854" y="117128"/>
                        <a:pt x="153732" y="117128"/>
                      </a:cubicBezTo>
                      <a:close/>
                      <a:moveTo>
                        <a:pt x="234256" y="0"/>
                      </a:moveTo>
                      <a:cubicBezTo>
                        <a:pt x="363640" y="0"/>
                        <a:pt x="468514" y="104888"/>
                        <a:pt x="468514" y="234258"/>
                      </a:cubicBezTo>
                      <a:cubicBezTo>
                        <a:pt x="468514" y="363627"/>
                        <a:pt x="363640" y="468514"/>
                        <a:pt x="234256" y="468514"/>
                      </a:cubicBezTo>
                      <a:cubicBezTo>
                        <a:pt x="104872" y="468514"/>
                        <a:pt x="0" y="363625"/>
                        <a:pt x="0" y="234258"/>
                      </a:cubicBezTo>
                      <a:cubicBezTo>
                        <a:pt x="0" y="104890"/>
                        <a:pt x="104874" y="0"/>
                        <a:pt x="2342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73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E" sz="140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7AE28A-2701-4DA9-A377-9E0642A6A658}"/>
                  </a:ext>
                </a:extLst>
              </p:cNvPr>
              <p:cNvSpPr txBox="1"/>
              <p:nvPr/>
            </p:nvSpPr>
            <p:spPr>
              <a:xfrm>
                <a:off x="4830911" y="5128449"/>
                <a:ext cx="2530178" cy="3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NIGHTINGALE Project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2C46D1-4495-4828-812E-C54D55111015}"/>
              </a:ext>
            </a:extLst>
          </p:cNvPr>
          <p:cNvGrpSpPr/>
          <p:nvPr/>
        </p:nvGrpSpPr>
        <p:grpSpPr>
          <a:xfrm>
            <a:off x="4027263" y="4528129"/>
            <a:ext cx="4137474" cy="990516"/>
            <a:chOff x="4027263" y="3260100"/>
            <a:chExt cx="4137474" cy="990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1F4C9C-A700-42B0-890E-82C0D052EEDF}"/>
                </a:ext>
              </a:extLst>
            </p:cNvPr>
            <p:cNvSpPr txBox="1"/>
            <p:nvPr/>
          </p:nvSpPr>
          <p:spPr>
            <a:xfrm>
              <a:off x="4027263" y="3850506"/>
              <a:ext cx="4137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www.nightingale-triage.eu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82690B1-DCE4-42DA-8F0F-3FD2C6E0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26000" y="3260100"/>
              <a:ext cx="540000" cy="5400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58EC06-75FF-4BAD-9F10-06994E1F6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368" y="4551050"/>
            <a:ext cx="1328365" cy="1316661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61659FA-63DE-1E53-C8F0-14AD5B8B4854}"/>
              </a:ext>
            </a:extLst>
          </p:cNvPr>
          <p:cNvSpPr txBox="1">
            <a:spLocks/>
          </p:cNvSpPr>
          <p:nvPr/>
        </p:nvSpPr>
        <p:spPr>
          <a:xfrm>
            <a:off x="5406949" y="2627913"/>
            <a:ext cx="4822784" cy="1288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49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IGHTINGALE">
      <a:dk1>
        <a:srgbClr val="3F3F3F"/>
      </a:dk1>
      <a:lt1>
        <a:sysClr val="window" lastClr="FFFFFF"/>
      </a:lt1>
      <a:dk2>
        <a:srgbClr val="6B6B6B"/>
      </a:dk2>
      <a:lt2>
        <a:srgbClr val="F2F2F2"/>
      </a:lt2>
      <a:accent1>
        <a:srgbClr val="17BDC1"/>
      </a:accent1>
      <a:accent2>
        <a:srgbClr val="052E30"/>
      </a:accent2>
      <a:accent3>
        <a:srgbClr val="E5786A"/>
      </a:accent3>
      <a:accent4>
        <a:srgbClr val="04727A"/>
      </a:accent4>
      <a:accent5>
        <a:srgbClr val="C8AD55"/>
      </a:accent5>
      <a:accent6>
        <a:srgbClr val="80475E"/>
      </a:accent6>
      <a:hlink>
        <a:srgbClr val="03A3AA"/>
      </a:hlink>
      <a:folHlink>
        <a:srgbClr val="E5786A"/>
      </a:folHlink>
    </a:clrScheme>
    <a:fontScheme name="Nightingale">
      <a:majorFont>
        <a:latin typeface="Be Vietnam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IGHTINGALE">
      <a:dk1>
        <a:srgbClr val="3F3F3F"/>
      </a:dk1>
      <a:lt1>
        <a:sysClr val="window" lastClr="FFFFFF"/>
      </a:lt1>
      <a:dk2>
        <a:srgbClr val="6B6B6B"/>
      </a:dk2>
      <a:lt2>
        <a:srgbClr val="F2F2F2"/>
      </a:lt2>
      <a:accent1>
        <a:srgbClr val="17BDC1"/>
      </a:accent1>
      <a:accent2>
        <a:srgbClr val="052E30"/>
      </a:accent2>
      <a:accent3>
        <a:srgbClr val="E5786A"/>
      </a:accent3>
      <a:accent4>
        <a:srgbClr val="04727A"/>
      </a:accent4>
      <a:accent5>
        <a:srgbClr val="C8AD55"/>
      </a:accent5>
      <a:accent6>
        <a:srgbClr val="80475E"/>
      </a:accent6>
      <a:hlink>
        <a:srgbClr val="03A3AA"/>
      </a:hlink>
      <a:folHlink>
        <a:srgbClr val="E5786A"/>
      </a:folHlink>
    </a:clrScheme>
    <a:fontScheme name="Nightingale">
      <a:majorFont>
        <a:latin typeface="Be Vietnam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c260c-8477-4ed7-8bf5-cec88a6def5e" xsi:nil="true"/>
    <lcf76f155ced4ddcb4097134ff3c332f xmlns="20ce7517-b623-420e-8be7-06c6979884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48F8AB8BFDB4CAE3C07DA0470500B" ma:contentTypeVersion="15" ma:contentTypeDescription="Create a new document." ma:contentTypeScope="" ma:versionID="1f7d434fba7ccfadae20034d9fa9fde3">
  <xsd:schema xmlns:xsd="http://www.w3.org/2001/XMLSchema" xmlns:xs="http://www.w3.org/2001/XMLSchema" xmlns:p="http://schemas.microsoft.com/office/2006/metadata/properties" xmlns:ns2="20ce7517-b623-420e-8be7-06c6979884fc" xmlns:ns3="30dc260c-8477-4ed7-8bf5-cec88a6def5e" targetNamespace="http://schemas.microsoft.com/office/2006/metadata/properties" ma:root="true" ma:fieldsID="fe2699fae7a71238f76dc7fc6d970cdc" ns2:_="" ns3:_="">
    <xsd:import namespace="20ce7517-b623-420e-8be7-06c6979884fc"/>
    <xsd:import namespace="30dc260c-8477-4ed7-8bf5-cec88a6de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e7517-b623-420e-8be7-06c697988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f481b40-f286-4908-848d-74455da6f2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c260c-8477-4ed7-8bf5-cec88a6def5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f3c10f7-436d-4d26-997d-1c780c94678d}" ma:internalName="TaxCatchAll" ma:showField="CatchAllData" ma:web="30dc260c-8477-4ed7-8bf5-cec88a6de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A4053-0FD2-460B-A9EE-32E45373D6BB}">
  <ds:schemaRefs>
    <ds:schemaRef ds:uri="http://schemas.microsoft.com/office/2006/metadata/properties"/>
    <ds:schemaRef ds:uri="http://schemas.microsoft.com/office/infopath/2007/PartnerControls"/>
    <ds:schemaRef ds:uri="30dc260c-8477-4ed7-8bf5-cec88a6def5e"/>
    <ds:schemaRef ds:uri="20ce7517-b623-420e-8be7-06c6979884fc"/>
  </ds:schemaRefs>
</ds:datastoreItem>
</file>

<file path=customXml/itemProps2.xml><?xml version="1.0" encoding="utf-8"?>
<ds:datastoreItem xmlns:ds="http://schemas.openxmlformats.org/officeDocument/2006/customXml" ds:itemID="{A27E659E-3490-4D83-BE05-BAE21FBA0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A2DFD-346A-44B5-9AA4-4060A0531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e7517-b623-420e-8be7-06c6979884fc"/>
    <ds:schemaRef ds:uri="30dc260c-8477-4ed7-8bf5-cec88a6de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605</Words>
  <Application>Microsoft Office PowerPoint</Application>
  <PresentationFormat>Widescreen</PresentationFormat>
  <Paragraphs>137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Symbol</vt:lpstr>
      <vt:lpstr>Nunito Sans</vt:lpstr>
      <vt:lpstr>TT Norms Bold</vt:lpstr>
      <vt:lpstr>Arial</vt:lpstr>
      <vt:lpstr>Be Vietnam</vt:lpstr>
      <vt:lpstr>Courier New</vt:lpstr>
      <vt:lpstr>Aptos</vt:lpstr>
      <vt:lpstr>Office Theme</vt:lpstr>
      <vt:lpstr>1_Office Theme</vt:lpstr>
      <vt:lpstr>Welcome and introduction of NIGHTINGALE Final Event</vt:lpstr>
      <vt:lpstr>Presentation Contents</vt:lpstr>
      <vt:lpstr>NIGHTINGALE is…</vt:lpstr>
      <vt:lpstr>NIGHTINGALE Objectives</vt:lpstr>
      <vt:lpstr>NIGHTINGALE: Final Event 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Spyros Athanasiadis (ICCS)</cp:lastModifiedBy>
  <cp:revision>22</cp:revision>
  <dcterms:created xsi:type="dcterms:W3CDTF">2020-06-03T14:46:10Z</dcterms:created>
  <dcterms:modified xsi:type="dcterms:W3CDTF">2025-01-14T10:58:03Z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0x01010027F48F8AB8BFDB4CAE3C07DA0470500B</vt:lpwstr>
  </property>
</Properties>
</file>